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1"/>
  </p:sldMasterIdLst>
  <p:notesMasterIdLst>
    <p:notesMasterId r:id="rId20"/>
  </p:notesMasterIdLst>
  <p:sldIdLst>
    <p:sldId id="258" r:id="rId2"/>
    <p:sldId id="325" r:id="rId3"/>
    <p:sldId id="321" r:id="rId4"/>
    <p:sldId id="291" r:id="rId5"/>
    <p:sldId id="292" r:id="rId6"/>
    <p:sldId id="293" r:id="rId7"/>
    <p:sldId id="299" r:id="rId8"/>
    <p:sldId id="333" r:id="rId9"/>
    <p:sldId id="332" r:id="rId10"/>
    <p:sldId id="335" r:id="rId11"/>
    <p:sldId id="330" r:id="rId12"/>
    <p:sldId id="334" r:id="rId13"/>
    <p:sldId id="298" r:id="rId14"/>
    <p:sldId id="331" r:id="rId15"/>
    <p:sldId id="322" r:id="rId16"/>
    <p:sldId id="336" r:id="rId17"/>
    <p:sldId id="338" r:id="rId18"/>
    <p:sldId id="33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47" autoAdjust="0"/>
    <p:restoredTop sz="94660"/>
  </p:normalViewPr>
  <p:slideViewPr>
    <p:cSldViewPr snapToGrid="0">
      <p:cViewPr varScale="1">
        <p:scale>
          <a:sx n="95" d="100"/>
          <a:sy n="95" d="100"/>
        </p:scale>
        <p:origin x="4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4A4663-8A25-4552-81B9-9AA7E388E4BC}" type="doc">
      <dgm:prSet loTypeId="urn:microsoft.com/office/officeart/2005/8/layout/vProcess5" loCatId="process" qsTypeId="urn:microsoft.com/office/officeart/2005/8/quickstyle/simple3" qsCatId="simple" csTypeId="urn:microsoft.com/office/officeart/2005/8/colors/accent1_1" csCatId="accent1" phldr="1"/>
      <dgm:spPr/>
      <dgm:t>
        <a:bodyPr/>
        <a:lstStyle/>
        <a:p>
          <a:endParaRPr lang="en-US"/>
        </a:p>
      </dgm:t>
    </dgm:pt>
    <dgm:pt modelId="{61517443-135E-4E8F-B069-59AEA0F8C4D4}">
      <dgm:prSet custT="1"/>
      <dgm:spPr/>
      <dgm:t>
        <a:bodyPr/>
        <a:lstStyle/>
        <a:p>
          <a:pPr algn="l">
            <a:lnSpc>
              <a:spcPct val="100000"/>
            </a:lnSpc>
            <a:buFont typeface="Arial" panose="020B0604020202020204" pitchFamily="34" charset="0"/>
            <a:buChar char="•"/>
          </a:pPr>
          <a:r>
            <a:rPr lang="en-US" sz="1600" b="1" i="0" u="none" dirty="0"/>
            <a:t>Objective:</a:t>
          </a:r>
          <a:r>
            <a:rPr lang="en-US" sz="1600" b="0" i="0" u="none" dirty="0"/>
            <a:t> Analyze football-related data to identify winning strategies for team building in the sport.</a:t>
          </a:r>
          <a:endParaRPr lang="en-US" sz="1600" dirty="0">
            <a:latin typeface="Times New Roman" panose="02020603050405020304" pitchFamily="18" charset="0"/>
            <a:cs typeface="Times New Roman" panose="02020603050405020304" pitchFamily="18" charset="0"/>
          </a:endParaRPr>
        </a:p>
      </dgm:t>
    </dgm:pt>
    <dgm:pt modelId="{746C690E-86E0-4932-892C-A0AD0716EC1F}" type="parTrans" cxnId="{A08C7F97-0864-4C73-AD7A-082EE69B0CC5}">
      <dgm:prSet/>
      <dgm:spPr/>
      <dgm:t>
        <a:bodyPr/>
        <a:lstStyle/>
        <a:p>
          <a:endParaRPr lang="en-US"/>
        </a:p>
      </dgm:t>
    </dgm:pt>
    <dgm:pt modelId="{F615F191-4FAC-4454-AD40-DE0342D4B485}" type="sibTrans" cxnId="{A08C7F97-0864-4C73-AD7A-082EE69B0CC5}">
      <dgm:prSet/>
      <dgm:spPr/>
      <dgm:t>
        <a:bodyPr/>
        <a:lstStyle/>
        <a:p>
          <a:endParaRPr lang="en-US"/>
        </a:p>
      </dgm:t>
    </dgm:pt>
    <dgm:pt modelId="{953B90E0-AF7A-4310-8ECB-03DC3813DC52}">
      <dgm:prSet custT="1"/>
      <dgm:spPr/>
      <dgm:t>
        <a:bodyPr anchor="ctr"/>
        <a:lstStyle/>
        <a:p>
          <a:pPr>
            <a:lnSpc>
              <a:spcPct val="100000"/>
            </a:lnSpc>
          </a:pPr>
          <a:r>
            <a:rPr lang="en-US" sz="1600" b="0" i="0" dirty="0">
              <a:latin typeface="Times New Roman" panose="02020603050405020304" pitchFamily="18" charset="0"/>
              <a:cs typeface="Times New Roman" panose="02020603050405020304" pitchFamily="18" charset="0"/>
            </a:rPr>
            <a:t>Dataset : Consists</a:t>
          </a:r>
          <a:r>
            <a:rPr lang="en-US" sz="1600" b="0" i="0" u="none" dirty="0"/>
            <a:t> player performances, club details, game events, competitions, and player valuations provide a holistic view of football dynamics.</a:t>
          </a:r>
          <a:r>
            <a:rPr lang="en-US" sz="1200" b="0" i="0" dirty="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dgm:t>
    </dgm:pt>
    <dgm:pt modelId="{E578D526-434C-4EFD-A226-8622C2D2EFD1}" type="parTrans" cxnId="{D32AC9CF-3964-4BD2-A2E8-E1F70D88488A}">
      <dgm:prSet/>
      <dgm:spPr/>
      <dgm:t>
        <a:bodyPr/>
        <a:lstStyle/>
        <a:p>
          <a:endParaRPr lang="en-US"/>
        </a:p>
      </dgm:t>
    </dgm:pt>
    <dgm:pt modelId="{B3C4EB2D-5CC6-4B20-ACD1-0C2E3E426E34}" type="sibTrans" cxnId="{D32AC9CF-3964-4BD2-A2E8-E1F70D88488A}">
      <dgm:prSet/>
      <dgm:spPr/>
      <dgm:t>
        <a:bodyPr/>
        <a:lstStyle/>
        <a:p>
          <a:endParaRPr lang="en-US"/>
        </a:p>
      </dgm:t>
    </dgm:pt>
    <dgm:pt modelId="{3A7ADFD0-05F9-1E44-BCDC-18C6EEF9E9BD}">
      <dgm:prSet/>
      <dgm:spPr/>
      <dgm:t>
        <a:bodyPr/>
        <a:lstStyle/>
        <a:p>
          <a:r>
            <a:rPr lang="en-US"/>
            <a:t>This project aims to analyze, interpret, and derive meaningful insights from the wealth of data available within the football dataset</a:t>
          </a:r>
        </a:p>
      </dgm:t>
    </dgm:pt>
    <dgm:pt modelId="{89A12A3F-7088-2944-805C-1FD46D9F56EA}" type="parTrans" cxnId="{ED5F3B34-5BBD-8A46-BFD4-40F222C8932A}">
      <dgm:prSet/>
      <dgm:spPr/>
      <dgm:t>
        <a:bodyPr/>
        <a:lstStyle/>
        <a:p>
          <a:endParaRPr lang="en-US"/>
        </a:p>
      </dgm:t>
    </dgm:pt>
    <dgm:pt modelId="{907366BC-0864-CB44-BAD2-C7B994318482}" type="sibTrans" cxnId="{ED5F3B34-5BBD-8A46-BFD4-40F222C8932A}">
      <dgm:prSet/>
      <dgm:spPr/>
      <dgm:t>
        <a:bodyPr/>
        <a:lstStyle/>
        <a:p>
          <a:endParaRPr lang="en-US"/>
        </a:p>
      </dgm:t>
    </dgm:pt>
    <dgm:pt modelId="{5651A997-2ECC-D24A-9149-04091362EDC9}">
      <dgm:prSet/>
      <dgm:spPr/>
      <dgm:t>
        <a:bodyPr/>
        <a:lstStyle/>
        <a:p>
          <a:r>
            <a:rPr lang="en-US"/>
            <a:t>Our focus includes exploring trends in club performance, evaluating player valuations, understanding game dynamics, and uncovering correlations among various football parameters.</a:t>
          </a:r>
        </a:p>
      </dgm:t>
    </dgm:pt>
    <dgm:pt modelId="{577FE07E-386E-744B-B7F3-858A7F7B405D}" type="parTrans" cxnId="{32218648-D13E-A64E-818D-76ED9C468BD9}">
      <dgm:prSet/>
      <dgm:spPr/>
      <dgm:t>
        <a:bodyPr/>
        <a:lstStyle/>
        <a:p>
          <a:endParaRPr lang="en-US"/>
        </a:p>
      </dgm:t>
    </dgm:pt>
    <dgm:pt modelId="{78353A49-89AA-3543-B2DB-B613C5B57319}" type="sibTrans" cxnId="{32218648-D13E-A64E-818D-76ED9C468BD9}">
      <dgm:prSet/>
      <dgm:spPr/>
      <dgm:t>
        <a:bodyPr/>
        <a:lstStyle/>
        <a:p>
          <a:endParaRPr lang="en-US"/>
        </a:p>
      </dgm:t>
    </dgm:pt>
    <dgm:pt modelId="{35E48A2F-D403-4AA1-9AEF-C8415D03D8DC}" type="pres">
      <dgm:prSet presAssocID="{544A4663-8A25-4552-81B9-9AA7E388E4BC}" presName="outerComposite" presStyleCnt="0">
        <dgm:presLayoutVars>
          <dgm:chMax val="5"/>
          <dgm:dir/>
          <dgm:resizeHandles val="exact"/>
        </dgm:presLayoutVars>
      </dgm:prSet>
      <dgm:spPr/>
    </dgm:pt>
    <dgm:pt modelId="{E7B49114-49E3-4CA5-A62D-689D441D619B}" type="pres">
      <dgm:prSet presAssocID="{544A4663-8A25-4552-81B9-9AA7E388E4BC}" presName="dummyMaxCanvas" presStyleCnt="0">
        <dgm:presLayoutVars/>
      </dgm:prSet>
      <dgm:spPr/>
    </dgm:pt>
    <dgm:pt modelId="{42FCE547-FC5C-CE44-822B-7F1B7F45F5E3}" type="pres">
      <dgm:prSet presAssocID="{544A4663-8A25-4552-81B9-9AA7E388E4BC}" presName="FourNodes_1" presStyleLbl="node1" presStyleIdx="0" presStyleCnt="4">
        <dgm:presLayoutVars>
          <dgm:bulletEnabled val="1"/>
        </dgm:presLayoutVars>
      </dgm:prSet>
      <dgm:spPr/>
    </dgm:pt>
    <dgm:pt modelId="{04545725-CB20-FD4D-8DBA-3E45F74EC66B}" type="pres">
      <dgm:prSet presAssocID="{544A4663-8A25-4552-81B9-9AA7E388E4BC}" presName="FourNodes_2" presStyleLbl="node1" presStyleIdx="1" presStyleCnt="4">
        <dgm:presLayoutVars>
          <dgm:bulletEnabled val="1"/>
        </dgm:presLayoutVars>
      </dgm:prSet>
      <dgm:spPr/>
    </dgm:pt>
    <dgm:pt modelId="{B01C18BD-6BC3-9C49-9952-B49C2C76E740}" type="pres">
      <dgm:prSet presAssocID="{544A4663-8A25-4552-81B9-9AA7E388E4BC}" presName="FourNodes_3" presStyleLbl="node1" presStyleIdx="2" presStyleCnt="4">
        <dgm:presLayoutVars>
          <dgm:bulletEnabled val="1"/>
        </dgm:presLayoutVars>
      </dgm:prSet>
      <dgm:spPr/>
    </dgm:pt>
    <dgm:pt modelId="{90373208-5D5A-0F4B-B375-4B0413B37644}" type="pres">
      <dgm:prSet presAssocID="{544A4663-8A25-4552-81B9-9AA7E388E4BC}" presName="FourNodes_4" presStyleLbl="node1" presStyleIdx="3" presStyleCnt="4">
        <dgm:presLayoutVars>
          <dgm:bulletEnabled val="1"/>
        </dgm:presLayoutVars>
      </dgm:prSet>
      <dgm:spPr/>
    </dgm:pt>
    <dgm:pt modelId="{79D0FD86-4D64-A042-B082-AC327F27CF60}" type="pres">
      <dgm:prSet presAssocID="{544A4663-8A25-4552-81B9-9AA7E388E4BC}" presName="FourConn_1-2" presStyleLbl="fgAccFollowNode1" presStyleIdx="0" presStyleCnt="3">
        <dgm:presLayoutVars>
          <dgm:bulletEnabled val="1"/>
        </dgm:presLayoutVars>
      </dgm:prSet>
      <dgm:spPr/>
    </dgm:pt>
    <dgm:pt modelId="{F21F6AEC-89E8-DE42-8529-56325A256859}" type="pres">
      <dgm:prSet presAssocID="{544A4663-8A25-4552-81B9-9AA7E388E4BC}" presName="FourConn_2-3" presStyleLbl="fgAccFollowNode1" presStyleIdx="1" presStyleCnt="3">
        <dgm:presLayoutVars>
          <dgm:bulletEnabled val="1"/>
        </dgm:presLayoutVars>
      </dgm:prSet>
      <dgm:spPr/>
    </dgm:pt>
    <dgm:pt modelId="{968FF766-378C-834C-8838-A57D00CC5EFB}" type="pres">
      <dgm:prSet presAssocID="{544A4663-8A25-4552-81B9-9AA7E388E4BC}" presName="FourConn_3-4" presStyleLbl="fgAccFollowNode1" presStyleIdx="2" presStyleCnt="3">
        <dgm:presLayoutVars>
          <dgm:bulletEnabled val="1"/>
        </dgm:presLayoutVars>
      </dgm:prSet>
      <dgm:spPr/>
    </dgm:pt>
    <dgm:pt modelId="{AF09EB47-FE64-994B-B780-E143B9C0B436}" type="pres">
      <dgm:prSet presAssocID="{544A4663-8A25-4552-81B9-9AA7E388E4BC}" presName="FourNodes_1_text" presStyleLbl="node1" presStyleIdx="3" presStyleCnt="4">
        <dgm:presLayoutVars>
          <dgm:bulletEnabled val="1"/>
        </dgm:presLayoutVars>
      </dgm:prSet>
      <dgm:spPr/>
    </dgm:pt>
    <dgm:pt modelId="{C6CAA305-B266-9C48-84DD-205A71C54F9E}" type="pres">
      <dgm:prSet presAssocID="{544A4663-8A25-4552-81B9-9AA7E388E4BC}" presName="FourNodes_2_text" presStyleLbl="node1" presStyleIdx="3" presStyleCnt="4">
        <dgm:presLayoutVars>
          <dgm:bulletEnabled val="1"/>
        </dgm:presLayoutVars>
      </dgm:prSet>
      <dgm:spPr/>
    </dgm:pt>
    <dgm:pt modelId="{0D4DD0D8-F637-7849-BD2A-C74AA68AC327}" type="pres">
      <dgm:prSet presAssocID="{544A4663-8A25-4552-81B9-9AA7E388E4BC}" presName="FourNodes_3_text" presStyleLbl="node1" presStyleIdx="3" presStyleCnt="4">
        <dgm:presLayoutVars>
          <dgm:bulletEnabled val="1"/>
        </dgm:presLayoutVars>
      </dgm:prSet>
      <dgm:spPr/>
    </dgm:pt>
    <dgm:pt modelId="{C89924C9-EA09-F442-B0DB-25D61E483399}" type="pres">
      <dgm:prSet presAssocID="{544A4663-8A25-4552-81B9-9AA7E388E4BC}" presName="FourNodes_4_text" presStyleLbl="node1" presStyleIdx="3" presStyleCnt="4">
        <dgm:presLayoutVars>
          <dgm:bulletEnabled val="1"/>
        </dgm:presLayoutVars>
      </dgm:prSet>
      <dgm:spPr/>
    </dgm:pt>
  </dgm:ptLst>
  <dgm:cxnLst>
    <dgm:cxn modelId="{3DC8D129-245F-0C43-BA76-FB5EB871870A}" type="presOf" srcId="{61517443-135E-4E8F-B069-59AEA0F8C4D4}" destId="{42FCE547-FC5C-CE44-822B-7F1B7F45F5E3}" srcOrd="0" destOrd="0" presId="urn:microsoft.com/office/officeart/2005/8/layout/vProcess5"/>
    <dgm:cxn modelId="{09D35B2A-1D1A-5A49-97DC-9F4753BDEE1A}" type="presOf" srcId="{61517443-135E-4E8F-B069-59AEA0F8C4D4}" destId="{AF09EB47-FE64-994B-B780-E143B9C0B436}" srcOrd="1" destOrd="0" presId="urn:microsoft.com/office/officeart/2005/8/layout/vProcess5"/>
    <dgm:cxn modelId="{EAF9142E-350A-44FE-AB8D-0DB5DDD226E1}" type="presOf" srcId="{544A4663-8A25-4552-81B9-9AA7E388E4BC}" destId="{35E48A2F-D403-4AA1-9AEF-C8415D03D8DC}" srcOrd="0" destOrd="0" presId="urn:microsoft.com/office/officeart/2005/8/layout/vProcess5"/>
    <dgm:cxn modelId="{EEB71B2E-2F88-F04F-94E0-8334E2CCC59B}" type="presOf" srcId="{5651A997-2ECC-D24A-9149-04091362EDC9}" destId="{C89924C9-EA09-F442-B0DB-25D61E483399}" srcOrd="1" destOrd="0" presId="urn:microsoft.com/office/officeart/2005/8/layout/vProcess5"/>
    <dgm:cxn modelId="{1138A233-D0F9-C04B-ADEC-485C20A0A34A}" type="presOf" srcId="{953B90E0-AF7A-4310-8ECB-03DC3813DC52}" destId="{C6CAA305-B266-9C48-84DD-205A71C54F9E}" srcOrd="1" destOrd="0" presId="urn:microsoft.com/office/officeart/2005/8/layout/vProcess5"/>
    <dgm:cxn modelId="{ED5F3B34-5BBD-8A46-BFD4-40F222C8932A}" srcId="{544A4663-8A25-4552-81B9-9AA7E388E4BC}" destId="{3A7ADFD0-05F9-1E44-BCDC-18C6EEF9E9BD}" srcOrd="2" destOrd="0" parTransId="{89A12A3F-7088-2944-805C-1FD46D9F56EA}" sibTransId="{907366BC-0864-CB44-BAD2-C7B994318482}"/>
    <dgm:cxn modelId="{32218648-D13E-A64E-818D-76ED9C468BD9}" srcId="{544A4663-8A25-4552-81B9-9AA7E388E4BC}" destId="{5651A997-2ECC-D24A-9149-04091362EDC9}" srcOrd="3" destOrd="0" parTransId="{577FE07E-386E-744B-B7F3-858A7F7B405D}" sibTransId="{78353A49-89AA-3543-B2DB-B613C5B57319}"/>
    <dgm:cxn modelId="{D6D2BC50-E97E-3E47-A3F2-7C8C694E5475}" type="presOf" srcId="{953B90E0-AF7A-4310-8ECB-03DC3813DC52}" destId="{04545725-CB20-FD4D-8DBA-3E45F74EC66B}" srcOrd="0" destOrd="0" presId="urn:microsoft.com/office/officeart/2005/8/layout/vProcess5"/>
    <dgm:cxn modelId="{9E269862-55F2-9C46-AF9B-5AD61FAC2098}" type="presOf" srcId="{907366BC-0864-CB44-BAD2-C7B994318482}" destId="{968FF766-378C-834C-8838-A57D00CC5EFB}" srcOrd="0" destOrd="0" presId="urn:microsoft.com/office/officeart/2005/8/layout/vProcess5"/>
    <dgm:cxn modelId="{CCC87A64-F04B-E246-9C5D-3199E4D340A6}" type="presOf" srcId="{5651A997-2ECC-D24A-9149-04091362EDC9}" destId="{90373208-5D5A-0F4B-B375-4B0413B37644}" srcOrd="0" destOrd="0" presId="urn:microsoft.com/office/officeart/2005/8/layout/vProcess5"/>
    <dgm:cxn modelId="{A08C7F97-0864-4C73-AD7A-082EE69B0CC5}" srcId="{544A4663-8A25-4552-81B9-9AA7E388E4BC}" destId="{61517443-135E-4E8F-B069-59AEA0F8C4D4}" srcOrd="0" destOrd="0" parTransId="{746C690E-86E0-4932-892C-A0AD0716EC1F}" sibTransId="{F615F191-4FAC-4454-AD40-DE0342D4B485}"/>
    <dgm:cxn modelId="{26C7A8AE-0DF3-8047-902D-EDCDB25205BD}" type="presOf" srcId="{3A7ADFD0-05F9-1E44-BCDC-18C6EEF9E9BD}" destId="{0D4DD0D8-F637-7849-BD2A-C74AA68AC327}" srcOrd="1" destOrd="0" presId="urn:microsoft.com/office/officeart/2005/8/layout/vProcess5"/>
    <dgm:cxn modelId="{753AE4B1-98A9-B946-8D46-42214C63B664}" type="presOf" srcId="{3A7ADFD0-05F9-1E44-BCDC-18C6EEF9E9BD}" destId="{B01C18BD-6BC3-9C49-9952-B49C2C76E740}" srcOrd="0" destOrd="0" presId="urn:microsoft.com/office/officeart/2005/8/layout/vProcess5"/>
    <dgm:cxn modelId="{89184EB4-717F-4D4C-A9AA-37D615005A74}" type="presOf" srcId="{B3C4EB2D-5CC6-4B20-ACD1-0C2E3E426E34}" destId="{F21F6AEC-89E8-DE42-8529-56325A256859}" srcOrd="0" destOrd="0" presId="urn:microsoft.com/office/officeart/2005/8/layout/vProcess5"/>
    <dgm:cxn modelId="{D32AC9CF-3964-4BD2-A2E8-E1F70D88488A}" srcId="{544A4663-8A25-4552-81B9-9AA7E388E4BC}" destId="{953B90E0-AF7A-4310-8ECB-03DC3813DC52}" srcOrd="1" destOrd="0" parTransId="{E578D526-434C-4EFD-A226-8622C2D2EFD1}" sibTransId="{B3C4EB2D-5CC6-4B20-ACD1-0C2E3E426E34}"/>
    <dgm:cxn modelId="{F93C06E0-9E4A-0347-9A06-96B76A30417F}" type="presOf" srcId="{F615F191-4FAC-4454-AD40-DE0342D4B485}" destId="{79D0FD86-4D64-A042-B082-AC327F27CF60}" srcOrd="0" destOrd="0" presId="urn:microsoft.com/office/officeart/2005/8/layout/vProcess5"/>
    <dgm:cxn modelId="{0AFF60D1-9843-4B5C-9871-9E87DD45FF5B}" type="presParOf" srcId="{35E48A2F-D403-4AA1-9AEF-C8415D03D8DC}" destId="{E7B49114-49E3-4CA5-A62D-689D441D619B}" srcOrd="0" destOrd="0" presId="urn:microsoft.com/office/officeart/2005/8/layout/vProcess5"/>
    <dgm:cxn modelId="{7C50AF42-C5EE-0F4C-AB43-249E25EC45FA}" type="presParOf" srcId="{35E48A2F-D403-4AA1-9AEF-C8415D03D8DC}" destId="{42FCE547-FC5C-CE44-822B-7F1B7F45F5E3}" srcOrd="1" destOrd="0" presId="urn:microsoft.com/office/officeart/2005/8/layout/vProcess5"/>
    <dgm:cxn modelId="{8EBD693C-5794-104B-B138-E49CD07CEF89}" type="presParOf" srcId="{35E48A2F-D403-4AA1-9AEF-C8415D03D8DC}" destId="{04545725-CB20-FD4D-8DBA-3E45F74EC66B}" srcOrd="2" destOrd="0" presId="urn:microsoft.com/office/officeart/2005/8/layout/vProcess5"/>
    <dgm:cxn modelId="{A3C59E6B-6502-B342-B614-3E4F3308BE2E}" type="presParOf" srcId="{35E48A2F-D403-4AA1-9AEF-C8415D03D8DC}" destId="{B01C18BD-6BC3-9C49-9952-B49C2C76E740}" srcOrd="3" destOrd="0" presId="urn:microsoft.com/office/officeart/2005/8/layout/vProcess5"/>
    <dgm:cxn modelId="{CC555C7F-A4C1-774B-BFA9-74BD541F1B91}" type="presParOf" srcId="{35E48A2F-D403-4AA1-9AEF-C8415D03D8DC}" destId="{90373208-5D5A-0F4B-B375-4B0413B37644}" srcOrd="4" destOrd="0" presId="urn:microsoft.com/office/officeart/2005/8/layout/vProcess5"/>
    <dgm:cxn modelId="{89AAA21C-CB7A-8343-8289-D97969A25BB8}" type="presParOf" srcId="{35E48A2F-D403-4AA1-9AEF-C8415D03D8DC}" destId="{79D0FD86-4D64-A042-B082-AC327F27CF60}" srcOrd="5" destOrd="0" presId="urn:microsoft.com/office/officeart/2005/8/layout/vProcess5"/>
    <dgm:cxn modelId="{D2F02753-5403-2345-A1F9-3399E62DEB95}" type="presParOf" srcId="{35E48A2F-D403-4AA1-9AEF-C8415D03D8DC}" destId="{F21F6AEC-89E8-DE42-8529-56325A256859}" srcOrd="6" destOrd="0" presId="urn:microsoft.com/office/officeart/2005/8/layout/vProcess5"/>
    <dgm:cxn modelId="{8C1B9DE5-3997-374A-8AA8-39A3190A7B10}" type="presParOf" srcId="{35E48A2F-D403-4AA1-9AEF-C8415D03D8DC}" destId="{968FF766-378C-834C-8838-A57D00CC5EFB}" srcOrd="7" destOrd="0" presId="urn:microsoft.com/office/officeart/2005/8/layout/vProcess5"/>
    <dgm:cxn modelId="{DB6A2376-5FA7-8540-91CD-E4399EA0A9A5}" type="presParOf" srcId="{35E48A2F-D403-4AA1-9AEF-C8415D03D8DC}" destId="{AF09EB47-FE64-994B-B780-E143B9C0B436}" srcOrd="8" destOrd="0" presId="urn:microsoft.com/office/officeart/2005/8/layout/vProcess5"/>
    <dgm:cxn modelId="{5747CACF-90AF-914A-8274-B03FBDA2A00F}" type="presParOf" srcId="{35E48A2F-D403-4AA1-9AEF-C8415D03D8DC}" destId="{C6CAA305-B266-9C48-84DD-205A71C54F9E}" srcOrd="9" destOrd="0" presId="urn:microsoft.com/office/officeart/2005/8/layout/vProcess5"/>
    <dgm:cxn modelId="{A69FAD57-EC57-7C47-AC47-43800A8A2322}" type="presParOf" srcId="{35E48A2F-D403-4AA1-9AEF-C8415D03D8DC}" destId="{0D4DD0D8-F637-7849-BD2A-C74AA68AC327}" srcOrd="10" destOrd="0" presId="urn:microsoft.com/office/officeart/2005/8/layout/vProcess5"/>
    <dgm:cxn modelId="{6FB32673-7791-7A48-8CF9-D501D13F7BAB}" type="presParOf" srcId="{35E48A2F-D403-4AA1-9AEF-C8415D03D8DC}" destId="{C89924C9-EA09-F442-B0DB-25D61E483399}"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CE547-FC5C-CE44-822B-7F1B7F45F5E3}">
      <dsp:nvSpPr>
        <dsp:cNvPr id="0" name=""/>
        <dsp:cNvSpPr/>
      </dsp:nvSpPr>
      <dsp:spPr>
        <a:xfrm>
          <a:off x="0" y="0"/>
          <a:ext cx="8168640" cy="953871"/>
        </a:xfrm>
        <a:prstGeom prst="roundRect">
          <a:avLst>
            <a:gd name="adj" fmla="val 10000"/>
          </a:avLst>
        </a:prstGeom>
        <a:gradFill rotWithShape="0">
          <a:gsLst>
            <a:gs pos="0">
              <a:schemeClr val="lt1">
                <a:hueOff val="0"/>
                <a:satOff val="0"/>
                <a:lumOff val="0"/>
                <a:alphaOff val="0"/>
                <a:tint val="64000"/>
                <a:lumMod val="118000"/>
              </a:schemeClr>
            </a:gs>
            <a:gs pos="100000">
              <a:schemeClr val="l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100000"/>
            </a:lnSpc>
            <a:spcBef>
              <a:spcPct val="0"/>
            </a:spcBef>
            <a:spcAft>
              <a:spcPct val="35000"/>
            </a:spcAft>
            <a:buFont typeface="Arial" panose="020B0604020202020204" pitchFamily="34" charset="0"/>
            <a:buNone/>
          </a:pPr>
          <a:r>
            <a:rPr lang="en-US" sz="1600" b="1" i="0" u="none" kern="1200" dirty="0"/>
            <a:t>Objective:</a:t>
          </a:r>
          <a:r>
            <a:rPr lang="en-US" sz="1600" b="0" i="0" u="none" kern="1200" dirty="0"/>
            <a:t> Analyze football-related data to identify winning strategies for team building in the sport.</a:t>
          </a:r>
          <a:endParaRPr lang="en-US" sz="1600" kern="1200" dirty="0">
            <a:latin typeface="Times New Roman" panose="02020603050405020304" pitchFamily="18" charset="0"/>
            <a:cs typeface="Times New Roman" panose="02020603050405020304" pitchFamily="18" charset="0"/>
          </a:endParaRPr>
        </a:p>
      </dsp:txBody>
      <dsp:txXfrm>
        <a:off x="27938" y="27938"/>
        <a:ext cx="7058735" cy="897995"/>
      </dsp:txXfrm>
    </dsp:sp>
    <dsp:sp modelId="{04545725-CB20-FD4D-8DBA-3E45F74EC66B}">
      <dsp:nvSpPr>
        <dsp:cNvPr id="0" name=""/>
        <dsp:cNvSpPr/>
      </dsp:nvSpPr>
      <dsp:spPr>
        <a:xfrm>
          <a:off x="684123" y="1127302"/>
          <a:ext cx="8168640" cy="953871"/>
        </a:xfrm>
        <a:prstGeom prst="roundRect">
          <a:avLst>
            <a:gd name="adj" fmla="val 10000"/>
          </a:avLst>
        </a:prstGeom>
        <a:gradFill rotWithShape="0">
          <a:gsLst>
            <a:gs pos="0">
              <a:schemeClr val="lt1">
                <a:hueOff val="0"/>
                <a:satOff val="0"/>
                <a:lumOff val="0"/>
                <a:alphaOff val="0"/>
                <a:tint val="64000"/>
                <a:lumMod val="118000"/>
              </a:schemeClr>
            </a:gs>
            <a:gs pos="100000">
              <a:schemeClr val="l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10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Dataset : Consists</a:t>
          </a:r>
          <a:r>
            <a:rPr lang="en-US" sz="1600" b="0" i="0" u="none" kern="1200" dirty="0"/>
            <a:t> player performances, club details, game events, competitions, and player valuations provide a holistic view of football dynamics.</a:t>
          </a:r>
          <a:r>
            <a:rPr lang="en-US" sz="1200" b="0" i="0" kern="1200" dirty="0">
              <a:latin typeface="Times New Roman" panose="02020603050405020304" pitchFamily="18" charset="0"/>
              <a:cs typeface="Times New Roman" panose="02020603050405020304" pitchFamily="18" charset="0"/>
            </a:rPr>
            <a:t> </a:t>
          </a:r>
          <a:endParaRPr lang="en-US" sz="1200" kern="1200" dirty="0">
            <a:latin typeface="Times New Roman" panose="02020603050405020304" pitchFamily="18" charset="0"/>
            <a:cs typeface="Times New Roman" panose="02020603050405020304" pitchFamily="18" charset="0"/>
          </a:endParaRPr>
        </a:p>
      </dsp:txBody>
      <dsp:txXfrm>
        <a:off x="712061" y="1155240"/>
        <a:ext cx="6808623" cy="897995"/>
      </dsp:txXfrm>
    </dsp:sp>
    <dsp:sp modelId="{B01C18BD-6BC3-9C49-9952-B49C2C76E740}">
      <dsp:nvSpPr>
        <dsp:cNvPr id="0" name=""/>
        <dsp:cNvSpPr/>
      </dsp:nvSpPr>
      <dsp:spPr>
        <a:xfrm>
          <a:off x="1358036" y="2254605"/>
          <a:ext cx="8168640" cy="953871"/>
        </a:xfrm>
        <a:prstGeom prst="roundRect">
          <a:avLst>
            <a:gd name="adj" fmla="val 10000"/>
          </a:avLst>
        </a:prstGeom>
        <a:gradFill rotWithShape="0">
          <a:gsLst>
            <a:gs pos="0">
              <a:schemeClr val="lt1">
                <a:hueOff val="0"/>
                <a:satOff val="0"/>
                <a:lumOff val="0"/>
                <a:alphaOff val="0"/>
                <a:tint val="64000"/>
                <a:lumMod val="118000"/>
              </a:schemeClr>
            </a:gs>
            <a:gs pos="100000">
              <a:schemeClr val="l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This project aims to analyze, interpret, and derive meaningful insights from the wealth of data available within the football dataset</a:t>
          </a:r>
        </a:p>
      </dsp:txBody>
      <dsp:txXfrm>
        <a:off x="1385974" y="2282543"/>
        <a:ext cx="6818834" cy="897995"/>
      </dsp:txXfrm>
    </dsp:sp>
    <dsp:sp modelId="{90373208-5D5A-0F4B-B375-4B0413B37644}">
      <dsp:nvSpPr>
        <dsp:cNvPr id="0" name=""/>
        <dsp:cNvSpPr/>
      </dsp:nvSpPr>
      <dsp:spPr>
        <a:xfrm>
          <a:off x="2042159" y="3381908"/>
          <a:ext cx="8168640" cy="953871"/>
        </a:xfrm>
        <a:prstGeom prst="roundRect">
          <a:avLst>
            <a:gd name="adj" fmla="val 10000"/>
          </a:avLst>
        </a:prstGeom>
        <a:gradFill rotWithShape="0">
          <a:gsLst>
            <a:gs pos="0">
              <a:schemeClr val="lt1">
                <a:hueOff val="0"/>
                <a:satOff val="0"/>
                <a:lumOff val="0"/>
                <a:alphaOff val="0"/>
                <a:tint val="64000"/>
                <a:lumMod val="118000"/>
              </a:schemeClr>
            </a:gs>
            <a:gs pos="100000">
              <a:schemeClr val="l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Our focus includes exploring trends in club performance, evaluating player valuations, understanding game dynamics, and uncovering correlations among various football parameters.</a:t>
          </a:r>
        </a:p>
      </dsp:txBody>
      <dsp:txXfrm>
        <a:off x="2070097" y="3409846"/>
        <a:ext cx="6808623" cy="897995"/>
      </dsp:txXfrm>
    </dsp:sp>
    <dsp:sp modelId="{79D0FD86-4D64-A042-B082-AC327F27CF60}">
      <dsp:nvSpPr>
        <dsp:cNvPr id="0" name=""/>
        <dsp:cNvSpPr/>
      </dsp:nvSpPr>
      <dsp:spPr>
        <a:xfrm>
          <a:off x="7548623" y="730578"/>
          <a:ext cx="620016" cy="620016"/>
        </a:xfrm>
        <a:prstGeom prst="downArrow">
          <a:avLst>
            <a:gd name="adj1" fmla="val 55000"/>
            <a:gd name="adj2" fmla="val 45000"/>
          </a:avLst>
        </a:prstGeom>
        <a:solidFill>
          <a:schemeClr val="lt1">
            <a:alpha val="90000"/>
            <a:tint val="40000"/>
            <a:hueOff val="0"/>
            <a:satOff val="0"/>
            <a:lumOff val="0"/>
            <a:alphaOff val="0"/>
          </a:schemeClr>
        </a:solidFill>
        <a:ln w="9525" cap="rnd"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688127" y="730578"/>
        <a:ext cx="341008" cy="466562"/>
      </dsp:txXfrm>
    </dsp:sp>
    <dsp:sp modelId="{F21F6AEC-89E8-DE42-8529-56325A256859}">
      <dsp:nvSpPr>
        <dsp:cNvPr id="0" name=""/>
        <dsp:cNvSpPr/>
      </dsp:nvSpPr>
      <dsp:spPr>
        <a:xfrm>
          <a:off x="8232747" y="1857881"/>
          <a:ext cx="620016" cy="620016"/>
        </a:xfrm>
        <a:prstGeom prst="downArrow">
          <a:avLst>
            <a:gd name="adj1" fmla="val 55000"/>
            <a:gd name="adj2" fmla="val 45000"/>
          </a:avLst>
        </a:prstGeom>
        <a:solidFill>
          <a:schemeClr val="lt1">
            <a:alpha val="90000"/>
            <a:tint val="40000"/>
            <a:hueOff val="0"/>
            <a:satOff val="0"/>
            <a:lumOff val="0"/>
            <a:alphaOff val="0"/>
          </a:schemeClr>
        </a:solidFill>
        <a:ln w="9525" cap="rnd"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372251" y="1857881"/>
        <a:ext cx="341008" cy="466562"/>
      </dsp:txXfrm>
    </dsp:sp>
    <dsp:sp modelId="{968FF766-378C-834C-8838-A57D00CC5EFB}">
      <dsp:nvSpPr>
        <dsp:cNvPr id="0" name=""/>
        <dsp:cNvSpPr/>
      </dsp:nvSpPr>
      <dsp:spPr>
        <a:xfrm>
          <a:off x="8906659" y="2985184"/>
          <a:ext cx="620016" cy="620016"/>
        </a:xfrm>
        <a:prstGeom prst="downArrow">
          <a:avLst>
            <a:gd name="adj1" fmla="val 55000"/>
            <a:gd name="adj2" fmla="val 45000"/>
          </a:avLst>
        </a:prstGeom>
        <a:solidFill>
          <a:schemeClr val="lt1">
            <a:alpha val="90000"/>
            <a:tint val="40000"/>
            <a:hueOff val="0"/>
            <a:satOff val="0"/>
            <a:lumOff val="0"/>
            <a:alphaOff val="0"/>
          </a:schemeClr>
        </a:solidFill>
        <a:ln w="9525" cap="rnd"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046163" y="2985184"/>
        <a:ext cx="341008" cy="46656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00C14C-3B88-4F2A-836D-B31FBB8EA340}" type="datetimeFigureOut">
              <a:rPr lang="en-US" smtClean="0"/>
              <a:t>12/8/23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23333D-A841-4A0F-9B4C-93022540FAC3}" type="slidenum">
              <a:rPr lang="en-US" smtClean="0"/>
              <a:t>‹#›</a:t>
            </a:fld>
            <a:endParaRPr lang="en-US"/>
          </a:p>
        </p:txBody>
      </p:sp>
    </p:spTree>
    <p:extLst>
      <p:ext uri="{BB962C8B-B14F-4D97-AF65-F5344CB8AC3E}">
        <p14:creationId xmlns:p14="http://schemas.microsoft.com/office/powerpoint/2010/main" val="4007928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76A24B-926E-40EB-9E1B-5321DC3775E5}" type="slidenum">
              <a:rPr kumimoji="0" lang="en-US" sz="1200" b="0" i="0" u="none" strike="noStrike" kern="1200" cap="none" spc="0" normalizeH="0" baseline="0" noProof="0" smtClean="0">
                <a:ln>
                  <a:noFill/>
                </a:ln>
                <a:solidFill>
                  <a:prstClr val="black"/>
                </a:solidFill>
                <a:effectLst/>
                <a:uLnTx/>
                <a:uFillTx/>
                <a:latin typeface="Franklin Gothic Boo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Franklin Gothic Book"/>
              <a:ea typeface="+mn-ea"/>
              <a:cs typeface="+mn-cs"/>
            </a:endParaRPr>
          </a:p>
        </p:txBody>
      </p:sp>
    </p:spTree>
    <p:extLst>
      <p:ext uri="{BB962C8B-B14F-4D97-AF65-F5344CB8AC3E}">
        <p14:creationId xmlns:p14="http://schemas.microsoft.com/office/powerpoint/2010/main" val="1850509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065540"/>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385985"/>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1747253"/>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19526984"/>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4673418"/>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12/8/23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4974539"/>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12/8/23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148798"/>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2140858"/>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0501987"/>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Section Header">
    <p:bg>
      <p:bgPr>
        <a:gradFill>
          <a:gsLst>
            <a:gs pos="0">
              <a:schemeClr val="accent4">
                <a:lumMod val="63000"/>
                <a:lumOff val="37000"/>
              </a:schemeClr>
            </a:gs>
            <a:gs pos="76000">
              <a:schemeClr val="accent1"/>
            </a:gs>
          </a:gsLst>
          <a:path path="circle">
            <a:fillToRect l="100000" t="100000"/>
          </a:path>
        </a:gra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A1FD6F9-D212-2E42-B64E-F33E6A95F59D}"/>
              </a:ext>
            </a:extLst>
          </p:cNvPr>
          <p:cNvSpPr>
            <a:spLocks noGrp="1"/>
          </p:cNvSpPr>
          <p:nvPr>
            <p:ph type="pic" sz="quarter" idx="15"/>
          </p:nvPr>
        </p:nvSpPr>
        <p:spPr>
          <a:xfrm>
            <a:off x="0" y="0"/>
            <a:ext cx="12192000" cy="6858000"/>
          </a:xfrm>
        </p:spPr>
        <p:txBody>
          <a:bodyPr/>
          <a:lstStyle/>
          <a:p>
            <a:endParaRPr lang="en-US"/>
          </a:p>
        </p:txBody>
      </p:sp>
      <p:sp>
        <p:nvSpPr>
          <p:cNvPr id="2" name="Title 1"/>
          <p:cNvSpPr>
            <a:spLocks noGrp="1"/>
          </p:cNvSpPr>
          <p:nvPr>
            <p:ph type="title"/>
          </p:nvPr>
        </p:nvSpPr>
        <p:spPr>
          <a:xfrm>
            <a:off x="899673" y="1905001"/>
            <a:ext cx="10375675" cy="2225262"/>
          </a:xfrm>
        </p:spPr>
        <p:txBody>
          <a:bodyPr anchor="ctr"/>
          <a:lstStyle>
            <a:lvl1pPr>
              <a:defRPr sz="5500">
                <a:solidFill>
                  <a:schemeClr val="bg1"/>
                </a:solidFill>
              </a:defRPr>
            </a:lvl1pPr>
          </a:lstStyle>
          <a:p>
            <a:r>
              <a:rPr lang="en-US"/>
              <a:t>Click to edit Master title style</a:t>
            </a:r>
          </a:p>
        </p:txBody>
      </p:sp>
      <p:sp>
        <p:nvSpPr>
          <p:cNvPr id="10" name="Text Placeholder 9"/>
          <p:cNvSpPr>
            <a:spLocks noGrp="1"/>
          </p:cNvSpPr>
          <p:nvPr>
            <p:ph type="body" sz="quarter" idx="14" hasCustomPrompt="1"/>
          </p:nvPr>
        </p:nvSpPr>
        <p:spPr>
          <a:xfrm>
            <a:off x="899605" y="4620890"/>
            <a:ext cx="10377927" cy="1415772"/>
          </a:xfrm>
        </p:spPr>
        <p:txBody>
          <a:bodyPr>
            <a:noAutofit/>
          </a:bodyPr>
          <a:lstStyle>
            <a:lvl1pPr marL="0" indent="0">
              <a:lnSpc>
                <a:spcPct val="95000"/>
              </a:lnSpc>
              <a:spcAft>
                <a:spcPts val="0"/>
              </a:spcAft>
              <a:buFont typeface="Arial" panose="020B0604020202020204" pitchFamily="34" charset="0"/>
              <a:buChar char="​"/>
              <a:defRPr sz="2200" b="0" i="0">
                <a:solidFill>
                  <a:schemeClr val="bg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p:cNvGrpSpPr/>
          <p:nvPr userDrawn="1"/>
        </p:nvGrpSpPr>
        <p:grpSpPr>
          <a:xfrm>
            <a:off x="904048" y="1732950"/>
            <a:ext cx="10373553" cy="2672550"/>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842863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
    <p:spTree>
      <p:nvGrpSpPr>
        <p:cNvPr id="1" name=""/>
        <p:cNvGrpSpPr/>
        <p:nvPr/>
      </p:nvGrpSpPr>
      <p:grpSpPr>
        <a:xfrm>
          <a:off x="0" y="0"/>
          <a:ext cx="0" cy="0"/>
          <a:chOff x="0" y="0"/>
          <a:chExt cx="0" cy="0"/>
        </a:xfrm>
      </p:grpSpPr>
      <p:sp>
        <p:nvSpPr>
          <p:cNvPr id="15" name="Content Placeholder 13"/>
          <p:cNvSpPr>
            <a:spLocks noGrp="1"/>
          </p:cNvSpPr>
          <p:nvPr>
            <p:ph sz="quarter" idx="15"/>
          </p:nvPr>
        </p:nvSpPr>
        <p:spPr>
          <a:xfrm>
            <a:off x="914400" y="2073443"/>
            <a:ext cx="4876800" cy="36576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13"/>
          <p:cNvSpPr>
            <a:spLocks noGrp="1"/>
          </p:cNvSpPr>
          <p:nvPr>
            <p:ph sz="quarter" idx="16"/>
          </p:nvPr>
        </p:nvSpPr>
        <p:spPr>
          <a:xfrm>
            <a:off x="6400800" y="2073443"/>
            <a:ext cx="4876800" cy="36576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p:cNvSpPr>
            <a:spLocks noGrp="1"/>
          </p:cNvSpPr>
          <p:nvPr>
            <p:ph type="body" sz="quarter" idx="14" hasCustomPrompt="1"/>
          </p:nvPr>
        </p:nvSpPr>
        <p:spPr>
          <a:xfrm>
            <a:off x="914400" y="6428256"/>
            <a:ext cx="6705600" cy="167931"/>
          </a:xfrm>
        </p:spPr>
        <p:txBody>
          <a:bodyPr wrap="square" anchor="b">
            <a:spAutoFit/>
          </a:bodyPr>
          <a:lstStyle>
            <a:lvl1pPr>
              <a:defRPr sz="1000" i="0" baseline="0">
                <a:solidFill>
                  <a:schemeClr val="bg2">
                    <a:lumMod val="75000"/>
                  </a:schemeClr>
                </a:solidFill>
                <a:latin typeface="+mn-lt"/>
              </a:defRPr>
            </a:lvl1pPr>
          </a:lstStyle>
          <a:p>
            <a:pPr lvl="0"/>
            <a:r>
              <a:rPr lang="en-US"/>
              <a:t>Click to insert source or footer information</a:t>
            </a:r>
          </a:p>
        </p:txBody>
      </p:sp>
      <p:sp>
        <p:nvSpPr>
          <p:cNvPr id="11" name="Title 1">
            <a:extLst>
              <a:ext uri="{FF2B5EF4-FFF2-40B4-BE49-F238E27FC236}">
                <a16:creationId xmlns:a16="http://schemas.microsoft.com/office/drawing/2014/main" id="{F7544534-439F-AC4D-8175-3A0054377E47}"/>
              </a:ext>
            </a:extLst>
          </p:cNvPr>
          <p:cNvSpPr>
            <a:spLocks noGrp="1"/>
          </p:cNvSpPr>
          <p:nvPr>
            <p:ph type="title" hasCustomPrompt="1"/>
          </p:nvPr>
        </p:nvSpPr>
        <p:spPr>
          <a:xfrm>
            <a:off x="914400" y="923084"/>
            <a:ext cx="10363200" cy="914402"/>
          </a:xfrm>
        </p:spPr>
        <p:txBody>
          <a:bodyPr/>
          <a:lstStyle>
            <a:lvl1pPr>
              <a:defRPr/>
            </a:lvl1pPr>
          </a:lstStyle>
          <a:p>
            <a:r>
              <a:rPr lang="en-US"/>
              <a:t>Click to edit master title style</a:t>
            </a:r>
          </a:p>
        </p:txBody>
      </p:sp>
      <p:sp>
        <p:nvSpPr>
          <p:cNvPr id="12" name="Text Placeholder 2">
            <a:extLst>
              <a:ext uri="{FF2B5EF4-FFF2-40B4-BE49-F238E27FC236}">
                <a16:creationId xmlns:a16="http://schemas.microsoft.com/office/drawing/2014/main" id="{709DF341-20B3-E346-8FF0-76CE642F7534}"/>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chemeClr val="accent1"/>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414430E6-55F7-9645-B1AD-7A36482991AF}"/>
              </a:ext>
            </a:extLst>
          </p:cNvPr>
          <p:cNvCxnSpPr>
            <a:cxnSpLocks/>
          </p:cNvCxnSpPr>
          <p:nvPr userDrawn="1"/>
        </p:nvCxnSpPr>
        <p:spPr>
          <a:xfrm>
            <a:off x="2199190" y="798654"/>
            <a:ext cx="77936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51048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61BEF0D-F0BB-DE4B-95CE-6DB70DBA9567}" type="datetimeFigureOut">
              <a:rPr lang="en-US" smtClean="0"/>
              <a:pPr/>
              <a:t>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2312706"/>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harts">
    <p:spTree>
      <p:nvGrpSpPr>
        <p:cNvPr id="1" name=""/>
        <p:cNvGrpSpPr/>
        <p:nvPr/>
      </p:nvGrpSpPr>
      <p:grpSpPr>
        <a:xfrm>
          <a:off x="0" y="0"/>
          <a:ext cx="0" cy="0"/>
          <a:chOff x="0" y="0"/>
          <a:chExt cx="0" cy="0"/>
        </a:xfrm>
      </p:grpSpPr>
      <p:sp>
        <p:nvSpPr>
          <p:cNvPr id="4" name="Chart Placeholder 3"/>
          <p:cNvSpPr>
            <a:spLocks noGrp="1"/>
          </p:cNvSpPr>
          <p:nvPr userDrawn="1">
            <p:ph type="chart" sz="quarter" idx="29" hasCustomPrompt="1"/>
          </p:nvPr>
        </p:nvSpPr>
        <p:spPr>
          <a:xfrm>
            <a:off x="914400" y="2057400"/>
            <a:ext cx="10363200" cy="4000500"/>
          </a:xfrm>
        </p:spPr>
        <p:txBody>
          <a:bodyPr/>
          <a:lstStyle>
            <a:lvl1pPr algn="ctr">
              <a:defRPr>
                <a:solidFill>
                  <a:schemeClr val="bg1"/>
                </a:solidFill>
              </a:defRPr>
            </a:lvl1pPr>
          </a:lstStyle>
          <a:p>
            <a:r>
              <a:rPr lang="en-US"/>
              <a:t>Click to insert chart from template</a:t>
            </a:r>
          </a:p>
        </p:txBody>
      </p:sp>
      <p:sp>
        <p:nvSpPr>
          <p:cNvPr id="7" name="Text Placeholder 10">
            <a:extLst>
              <a:ext uri="{FF2B5EF4-FFF2-40B4-BE49-F238E27FC236}">
                <a16:creationId xmlns:a16="http://schemas.microsoft.com/office/drawing/2014/main" id="{2D528D74-618E-334B-87B7-D7EDA262D7C7}"/>
              </a:ext>
            </a:extLst>
          </p:cNvPr>
          <p:cNvSpPr>
            <a:spLocks noGrp="1"/>
          </p:cNvSpPr>
          <p:nvPr>
            <p:ph type="body" sz="quarter" idx="14" hasCustomPrompt="1"/>
          </p:nvPr>
        </p:nvSpPr>
        <p:spPr>
          <a:xfrm>
            <a:off x="914400" y="6428256"/>
            <a:ext cx="6705600" cy="167931"/>
          </a:xfrm>
        </p:spPr>
        <p:txBody>
          <a:bodyPr wrap="square" anchor="b">
            <a:spAutoFit/>
          </a:bodyPr>
          <a:lstStyle>
            <a:lvl1pPr>
              <a:defRPr sz="1000" i="0" baseline="0">
                <a:solidFill>
                  <a:schemeClr val="bg2">
                    <a:lumMod val="75000"/>
                  </a:schemeClr>
                </a:solidFill>
                <a:latin typeface="+mn-lt"/>
              </a:defRPr>
            </a:lvl1pPr>
          </a:lstStyle>
          <a:p>
            <a:pPr lvl="0"/>
            <a:r>
              <a:rPr lang="en-US"/>
              <a:t>Click to insert source or footer information</a:t>
            </a:r>
          </a:p>
        </p:txBody>
      </p:sp>
      <p:sp>
        <p:nvSpPr>
          <p:cNvPr id="9" name="Title 1">
            <a:extLst>
              <a:ext uri="{FF2B5EF4-FFF2-40B4-BE49-F238E27FC236}">
                <a16:creationId xmlns:a16="http://schemas.microsoft.com/office/drawing/2014/main" id="{CB7DC360-7098-D941-A67E-D28011BF65DD}"/>
              </a:ext>
            </a:extLst>
          </p:cNvPr>
          <p:cNvSpPr>
            <a:spLocks noGrp="1"/>
          </p:cNvSpPr>
          <p:nvPr>
            <p:ph type="title" hasCustomPrompt="1"/>
          </p:nvPr>
        </p:nvSpPr>
        <p:spPr>
          <a:xfrm>
            <a:off x="914400" y="923084"/>
            <a:ext cx="10363200" cy="914402"/>
          </a:xfrm>
        </p:spPr>
        <p:txBody>
          <a:bodyPr/>
          <a:lstStyle>
            <a:lvl1pPr>
              <a:defRPr/>
            </a:lvl1pPr>
          </a:lstStyle>
          <a:p>
            <a:r>
              <a:rPr lang="en-US"/>
              <a:t>Click to edit master title style</a:t>
            </a:r>
          </a:p>
        </p:txBody>
      </p:sp>
      <p:sp>
        <p:nvSpPr>
          <p:cNvPr id="10" name="Text Placeholder 2">
            <a:extLst>
              <a:ext uri="{FF2B5EF4-FFF2-40B4-BE49-F238E27FC236}">
                <a16:creationId xmlns:a16="http://schemas.microsoft.com/office/drawing/2014/main" id="{5745434D-4ACA-7B4C-A494-98A8512F0FAB}"/>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chemeClr val="accent1"/>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1" name="Straight Connector 10">
            <a:extLst>
              <a:ext uri="{FF2B5EF4-FFF2-40B4-BE49-F238E27FC236}">
                <a16:creationId xmlns:a16="http://schemas.microsoft.com/office/drawing/2014/main" id="{36BFCA18-7E9E-E74A-833D-B47F23A04116}"/>
              </a:ext>
            </a:extLst>
          </p:cNvPr>
          <p:cNvCxnSpPr>
            <a:cxnSpLocks/>
          </p:cNvCxnSpPr>
          <p:nvPr userDrawn="1"/>
        </p:nvCxnSpPr>
        <p:spPr>
          <a:xfrm>
            <a:off x="2199190" y="798654"/>
            <a:ext cx="77936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779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C or Numbered Lis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2157507" y="2589836"/>
            <a:ext cx="3633693" cy="914399"/>
          </a:xfrm>
        </p:spPr>
        <p:txBody>
          <a:bodyPr anchor="t" anchorCtr="0">
            <a:noAutofit/>
          </a:bodyPr>
          <a:lstStyle>
            <a:lvl1pPr marL="0" indent="0">
              <a:lnSpc>
                <a:spcPts val="1700"/>
              </a:lnSpc>
              <a:buNone/>
              <a:defRPr sz="1600">
                <a:solidFill>
                  <a:schemeClr val="tx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30" name="Text Placeholder 29"/>
          <p:cNvSpPr>
            <a:spLocks noGrp="1"/>
          </p:cNvSpPr>
          <p:nvPr>
            <p:ph type="body" sz="quarter" idx="11" hasCustomPrompt="1"/>
          </p:nvPr>
        </p:nvSpPr>
        <p:spPr>
          <a:xfrm>
            <a:off x="914400" y="2566389"/>
            <a:ext cx="1243107" cy="937839"/>
          </a:xfrm>
        </p:spPr>
        <p:txBody>
          <a:bodyPr anchor="t" anchorCtr="0">
            <a:noAutofit/>
          </a:bodyPr>
          <a:lstStyle>
            <a:lvl1pPr marL="0" indent="0">
              <a:lnSpc>
                <a:spcPct val="85000"/>
              </a:lnSpc>
              <a:spcBef>
                <a:spcPts val="0"/>
              </a:spcBef>
              <a:spcAft>
                <a:spcPts val="0"/>
              </a:spcAft>
              <a:buFontTx/>
              <a:buNone/>
              <a:defRPr sz="5000" i="0">
                <a:solidFill>
                  <a:schemeClr val="tx1"/>
                </a:solidFill>
                <a:latin typeface="Franklin Gothic Demi Cond" panose="020B0706030402020204" pitchFamily="34" charset="0"/>
              </a:defRPr>
            </a:lvl1pPr>
          </a:lstStyle>
          <a:p>
            <a:pPr lvl="0"/>
            <a:r>
              <a:rPr lang="en-US"/>
              <a:t>##</a:t>
            </a:r>
          </a:p>
        </p:txBody>
      </p:sp>
      <p:sp>
        <p:nvSpPr>
          <p:cNvPr id="94" name="Text Placeholder 3"/>
          <p:cNvSpPr>
            <a:spLocks noGrp="1"/>
          </p:cNvSpPr>
          <p:nvPr>
            <p:ph type="body" sz="half" idx="29" hasCustomPrompt="1"/>
          </p:nvPr>
        </p:nvSpPr>
        <p:spPr>
          <a:xfrm>
            <a:off x="2157507" y="3504241"/>
            <a:ext cx="3633693" cy="914399"/>
          </a:xfrm>
        </p:spPr>
        <p:txBody>
          <a:bodyPr anchor="t" anchorCtr="0">
            <a:noAutofit/>
          </a:bodyPr>
          <a:lstStyle>
            <a:lvl1pPr marL="0" indent="0">
              <a:lnSpc>
                <a:spcPts val="1700"/>
              </a:lnSpc>
              <a:buNone/>
              <a:defRPr sz="1600">
                <a:solidFill>
                  <a:schemeClr val="tx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95" name="Text Placeholder 29"/>
          <p:cNvSpPr>
            <a:spLocks noGrp="1"/>
          </p:cNvSpPr>
          <p:nvPr>
            <p:ph type="body" sz="quarter" idx="30" hasCustomPrompt="1"/>
          </p:nvPr>
        </p:nvSpPr>
        <p:spPr>
          <a:xfrm>
            <a:off x="914400" y="3480794"/>
            <a:ext cx="1243107" cy="937839"/>
          </a:xfrm>
        </p:spPr>
        <p:txBody>
          <a:bodyPr anchor="t" anchorCtr="0">
            <a:noAutofit/>
          </a:bodyPr>
          <a:lstStyle>
            <a:lvl1pPr marL="0" indent="0">
              <a:lnSpc>
                <a:spcPct val="85000"/>
              </a:lnSpc>
              <a:spcBef>
                <a:spcPts val="0"/>
              </a:spcBef>
              <a:spcAft>
                <a:spcPts val="0"/>
              </a:spcAft>
              <a:buFontTx/>
              <a:buNone/>
              <a:defRPr sz="5000" i="0">
                <a:solidFill>
                  <a:schemeClr val="tx1"/>
                </a:solidFill>
                <a:latin typeface="Franklin Gothic Demi Cond" panose="020B0706030402020204" pitchFamily="34" charset="0"/>
              </a:defRPr>
            </a:lvl1pPr>
          </a:lstStyle>
          <a:p>
            <a:pPr lvl="0"/>
            <a:r>
              <a:rPr lang="en-US"/>
              <a:t>##</a:t>
            </a:r>
          </a:p>
        </p:txBody>
      </p:sp>
      <p:sp>
        <p:nvSpPr>
          <p:cNvPr id="96" name="Text Placeholder 3"/>
          <p:cNvSpPr>
            <a:spLocks noGrp="1"/>
          </p:cNvSpPr>
          <p:nvPr>
            <p:ph type="body" sz="half" idx="31" hasCustomPrompt="1"/>
          </p:nvPr>
        </p:nvSpPr>
        <p:spPr>
          <a:xfrm>
            <a:off x="2157507" y="4418646"/>
            <a:ext cx="3633693" cy="914399"/>
          </a:xfrm>
        </p:spPr>
        <p:txBody>
          <a:bodyPr anchor="t" anchorCtr="0">
            <a:noAutofit/>
          </a:bodyPr>
          <a:lstStyle>
            <a:lvl1pPr marL="0" indent="0">
              <a:lnSpc>
                <a:spcPts val="1700"/>
              </a:lnSpc>
              <a:buNone/>
              <a:defRPr sz="1600">
                <a:solidFill>
                  <a:schemeClr val="tx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97" name="Text Placeholder 29"/>
          <p:cNvSpPr>
            <a:spLocks noGrp="1"/>
          </p:cNvSpPr>
          <p:nvPr>
            <p:ph type="body" sz="quarter" idx="32" hasCustomPrompt="1"/>
          </p:nvPr>
        </p:nvSpPr>
        <p:spPr>
          <a:xfrm>
            <a:off x="914400" y="4395199"/>
            <a:ext cx="1243107" cy="937839"/>
          </a:xfrm>
        </p:spPr>
        <p:txBody>
          <a:bodyPr anchor="t" anchorCtr="0">
            <a:noAutofit/>
          </a:bodyPr>
          <a:lstStyle>
            <a:lvl1pPr marL="0" indent="0">
              <a:lnSpc>
                <a:spcPct val="85000"/>
              </a:lnSpc>
              <a:spcBef>
                <a:spcPts val="0"/>
              </a:spcBef>
              <a:spcAft>
                <a:spcPts val="0"/>
              </a:spcAft>
              <a:buFontTx/>
              <a:buNone/>
              <a:defRPr sz="5000" i="0">
                <a:solidFill>
                  <a:schemeClr val="tx1"/>
                </a:solidFill>
                <a:latin typeface="Franklin Gothic Demi Cond" panose="020B0706030402020204" pitchFamily="34" charset="0"/>
              </a:defRPr>
            </a:lvl1pPr>
          </a:lstStyle>
          <a:p>
            <a:pPr lvl="0"/>
            <a:r>
              <a:rPr lang="en-US"/>
              <a:t>##</a:t>
            </a:r>
          </a:p>
        </p:txBody>
      </p:sp>
      <p:sp>
        <p:nvSpPr>
          <p:cNvPr id="98" name="Text Placeholder 3"/>
          <p:cNvSpPr>
            <a:spLocks noGrp="1"/>
          </p:cNvSpPr>
          <p:nvPr>
            <p:ph type="body" sz="half" idx="33" hasCustomPrompt="1"/>
          </p:nvPr>
        </p:nvSpPr>
        <p:spPr>
          <a:xfrm>
            <a:off x="7643907" y="2589836"/>
            <a:ext cx="3633693" cy="914399"/>
          </a:xfrm>
        </p:spPr>
        <p:txBody>
          <a:bodyPr anchor="t" anchorCtr="0">
            <a:noAutofit/>
          </a:bodyPr>
          <a:lstStyle>
            <a:lvl1pPr marL="0" indent="0">
              <a:lnSpc>
                <a:spcPts val="1700"/>
              </a:lnSpc>
              <a:buNone/>
              <a:defRPr sz="1600">
                <a:solidFill>
                  <a:schemeClr val="tx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99" name="Text Placeholder 29"/>
          <p:cNvSpPr>
            <a:spLocks noGrp="1"/>
          </p:cNvSpPr>
          <p:nvPr>
            <p:ph type="body" sz="quarter" idx="34" hasCustomPrompt="1"/>
          </p:nvPr>
        </p:nvSpPr>
        <p:spPr>
          <a:xfrm>
            <a:off x="6400800" y="2566389"/>
            <a:ext cx="1243107" cy="937839"/>
          </a:xfrm>
        </p:spPr>
        <p:txBody>
          <a:bodyPr anchor="t" anchorCtr="0">
            <a:noAutofit/>
          </a:bodyPr>
          <a:lstStyle>
            <a:lvl1pPr marL="0" indent="0">
              <a:lnSpc>
                <a:spcPct val="85000"/>
              </a:lnSpc>
              <a:spcBef>
                <a:spcPts val="0"/>
              </a:spcBef>
              <a:spcAft>
                <a:spcPts val="0"/>
              </a:spcAft>
              <a:buFontTx/>
              <a:buNone/>
              <a:defRPr sz="5000" i="0">
                <a:solidFill>
                  <a:schemeClr val="tx1"/>
                </a:solidFill>
                <a:latin typeface="Franklin Gothic Demi Cond" panose="020B0706030402020204" pitchFamily="34" charset="0"/>
              </a:defRPr>
            </a:lvl1pPr>
          </a:lstStyle>
          <a:p>
            <a:pPr lvl="0"/>
            <a:r>
              <a:rPr lang="en-US"/>
              <a:t>##</a:t>
            </a:r>
          </a:p>
        </p:txBody>
      </p:sp>
      <p:sp>
        <p:nvSpPr>
          <p:cNvPr id="100" name="Text Placeholder 3"/>
          <p:cNvSpPr>
            <a:spLocks noGrp="1"/>
          </p:cNvSpPr>
          <p:nvPr>
            <p:ph type="body" sz="half" idx="35" hasCustomPrompt="1"/>
          </p:nvPr>
        </p:nvSpPr>
        <p:spPr>
          <a:xfrm>
            <a:off x="7643907" y="3504241"/>
            <a:ext cx="3633693" cy="914399"/>
          </a:xfrm>
        </p:spPr>
        <p:txBody>
          <a:bodyPr anchor="t" anchorCtr="0">
            <a:noAutofit/>
          </a:bodyPr>
          <a:lstStyle>
            <a:lvl1pPr marL="0" indent="0">
              <a:lnSpc>
                <a:spcPts val="1700"/>
              </a:lnSpc>
              <a:buNone/>
              <a:defRPr sz="1600">
                <a:solidFill>
                  <a:schemeClr val="tx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101" name="Text Placeholder 29"/>
          <p:cNvSpPr>
            <a:spLocks noGrp="1"/>
          </p:cNvSpPr>
          <p:nvPr>
            <p:ph type="body" sz="quarter" idx="36" hasCustomPrompt="1"/>
          </p:nvPr>
        </p:nvSpPr>
        <p:spPr>
          <a:xfrm>
            <a:off x="6400800" y="3480794"/>
            <a:ext cx="1243107" cy="937839"/>
          </a:xfrm>
        </p:spPr>
        <p:txBody>
          <a:bodyPr anchor="t" anchorCtr="0">
            <a:noAutofit/>
          </a:bodyPr>
          <a:lstStyle>
            <a:lvl1pPr marL="0" indent="0">
              <a:lnSpc>
                <a:spcPct val="85000"/>
              </a:lnSpc>
              <a:spcBef>
                <a:spcPts val="0"/>
              </a:spcBef>
              <a:spcAft>
                <a:spcPts val="0"/>
              </a:spcAft>
              <a:buFontTx/>
              <a:buNone/>
              <a:defRPr sz="5000" i="0">
                <a:solidFill>
                  <a:schemeClr val="tx1"/>
                </a:solidFill>
                <a:latin typeface="Franklin Gothic Demi Cond" panose="020B0706030402020204" pitchFamily="34" charset="0"/>
              </a:defRPr>
            </a:lvl1pPr>
          </a:lstStyle>
          <a:p>
            <a:pPr lvl="0"/>
            <a:r>
              <a:rPr lang="en-US"/>
              <a:t>##</a:t>
            </a:r>
          </a:p>
        </p:txBody>
      </p:sp>
      <p:sp>
        <p:nvSpPr>
          <p:cNvPr id="102" name="Text Placeholder 3"/>
          <p:cNvSpPr>
            <a:spLocks noGrp="1"/>
          </p:cNvSpPr>
          <p:nvPr>
            <p:ph type="body" sz="half" idx="37" hasCustomPrompt="1"/>
          </p:nvPr>
        </p:nvSpPr>
        <p:spPr>
          <a:xfrm>
            <a:off x="7643907" y="4418646"/>
            <a:ext cx="3633693" cy="914399"/>
          </a:xfrm>
        </p:spPr>
        <p:txBody>
          <a:bodyPr anchor="t" anchorCtr="0">
            <a:noAutofit/>
          </a:bodyPr>
          <a:lstStyle>
            <a:lvl1pPr marL="0" indent="0">
              <a:lnSpc>
                <a:spcPts val="1700"/>
              </a:lnSpc>
              <a:buNone/>
              <a:defRPr sz="1600">
                <a:solidFill>
                  <a:schemeClr val="tx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103" name="Text Placeholder 29"/>
          <p:cNvSpPr>
            <a:spLocks noGrp="1"/>
          </p:cNvSpPr>
          <p:nvPr>
            <p:ph type="body" sz="quarter" idx="38" hasCustomPrompt="1"/>
          </p:nvPr>
        </p:nvSpPr>
        <p:spPr>
          <a:xfrm>
            <a:off x="6400800" y="4395199"/>
            <a:ext cx="1243107" cy="937839"/>
          </a:xfrm>
        </p:spPr>
        <p:txBody>
          <a:bodyPr anchor="t" anchorCtr="0">
            <a:noAutofit/>
          </a:bodyPr>
          <a:lstStyle>
            <a:lvl1pPr marL="0" indent="0">
              <a:lnSpc>
                <a:spcPct val="85000"/>
              </a:lnSpc>
              <a:spcBef>
                <a:spcPts val="0"/>
              </a:spcBef>
              <a:spcAft>
                <a:spcPts val="0"/>
              </a:spcAft>
              <a:buFontTx/>
              <a:buNone/>
              <a:defRPr sz="5000" i="0">
                <a:solidFill>
                  <a:schemeClr val="tx1"/>
                </a:solidFill>
                <a:latin typeface="Franklin Gothic Demi Cond" panose="020B0706030402020204" pitchFamily="34" charset="0"/>
              </a:defRPr>
            </a:lvl1pPr>
          </a:lstStyle>
          <a:p>
            <a:pPr lvl="0"/>
            <a:r>
              <a:rPr lang="en-US"/>
              <a:t>##</a:t>
            </a:r>
          </a:p>
        </p:txBody>
      </p:sp>
      <p:sp>
        <p:nvSpPr>
          <p:cNvPr id="15" name="Title 1">
            <a:extLst>
              <a:ext uri="{FF2B5EF4-FFF2-40B4-BE49-F238E27FC236}">
                <a16:creationId xmlns:a16="http://schemas.microsoft.com/office/drawing/2014/main" id="{C23B5B04-5E17-D640-81C3-D4B82468AE61}"/>
              </a:ext>
            </a:extLst>
          </p:cNvPr>
          <p:cNvSpPr>
            <a:spLocks noGrp="1"/>
          </p:cNvSpPr>
          <p:nvPr>
            <p:ph type="title" hasCustomPrompt="1"/>
          </p:nvPr>
        </p:nvSpPr>
        <p:spPr>
          <a:xfrm>
            <a:off x="914400" y="923084"/>
            <a:ext cx="10363200" cy="914402"/>
          </a:xfrm>
        </p:spPr>
        <p:txBody>
          <a:bodyPr/>
          <a:lstStyle>
            <a:lvl1pPr>
              <a:defRPr/>
            </a:lvl1pPr>
          </a:lstStyle>
          <a:p>
            <a:r>
              <a:rPr lang="en-US"/>
              <a:t>Click to edit master title style</a:t>
            </a:r>
          </a:p>
        </p:txBody>
      </p:sp>
      <p:sp>
        <p:nvSpPr>
          <p:cNvPr id="16" name="Text Placeholder 2">
            <a:extLst>
              <a:ext uri="{FF2B5EF4-FFF2-40B4-BE49-F238E27FC236}">
                <a16:creationId xmlns:a16="http://schemas.microsoft.com/office/drawing/2014/main" id="{A3D31BE0-CD3A-E04E-A7FB-DB5B5BA20F18}"/>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chemeClr val="accent1"/>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A90E21A4-2E8D-074F-9AC0-6CC72988CEFE}"/>
              </a:ext>
            </a:extLst>
          </p:cNvPr>
          <p:cNvCxnSpPr>
            <a:cxnSpLocks/>
          </p:cNvCxnSpPr>
          <p:nvPr userDrawn="1"/>
        </p:nvCxnSpPr>
        <p:spPr>
          <a:xfrm>
            <a:off x="2199190" y="798654"/>
            <a:ext cx="77936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77480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923084"/>
            <a:ext cx="10363200" cy="914402"/>
          </a:xfrm>
        </p:spPr>
        <p:txBody>
          <a:bodyPr/>
          <a:lstStyle>
            <a:lvl1pPr>
              <a:defRPr/>
            </a:lvl1pPr>
          </a:lstStyle>
          <a:p>
            <a:r>
              <a:rPr lang="en-US"/>
              <a:t>Click to edit master title style</a:t>
            </a:r>
          </a:p>
        </p:txBody>
      </p:sp>
      <p:sp>
        <p:nvSpPr>
          <p:cNvPr id="38" name="Content Placeholder 37"/>
          <p:cNvSpPr>
            <a:spLocks noGrp="1"/>
          </p:cNvSpPr>
          <p:nvPr>
            <p:ph sz="quarter" idx="15"/>
          </p:nvPr>
        </p:nvSpPr>
        <p:spPr>
          <a:xfrm>
            <a:off x="914400" y="2083443"/>
            <a:ext cx="6705600" cy="3619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7"/>
          <p:cNvSpPr>
            <a:spLocks noGrp="1"/>
          </p:cNvSpPr>
          <p:nvPr>
            <p:ph sz="quarter" idx="17"/>
          </p:nvPr>
        </p:nvSpPr>
        <p:spPr>
          <a:xfrm>
            <a:off x="8229600" y="2083443"/>
            <a:ext cx="3048000" cy="3619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2"/>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chemeClr val="accent1"/>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10">
            <a:extLst>
              <a:ext uri="{FF2B5EF4-FFF2-40B4-BE49-F238E27FC236}">
                <a16:creationId xmlns:a16="http://schemas.microsoft.com/office/drawing/2014/main" id="{2AC143F5-5835-FF41-B347-AE8DD6C232DB}"/>
              </a:ext>
            </a:extLst>
          </p:cNvPr>
          <p:cNvSpPr>
            <a:spLocks noGrp="1"/>
          </p:cNvSpPr>
          <p:nvPr>
            <p:ph type="body" sz="quarter" idx="14" hasCustomPrompt="1"/>
          </p:nvPr>
        </p:nvSpPr>
        <p:spPr>
          <a:xfrm>
            <a:off x="914400" y="6428256"/>
            <a:ext cx="6705600" cy="167931"/>
          </a:xfrm>
        </p:spPr>
        <p:txBody>
          <a:bodyPr wrap="square" anchor="b">
            <a:spAutoFit/>
          </a:bodyPr>
          <a:lstStyle>
            <a:lvl1pPr>
              <a:defRPr sz="1000" i="0" baseline="0">
                <a:solidFill>
                  <a:schemeClr val="bg2">
                    <a:lumMod val="75000"/>
                  </a:schemeClr>
                </a:solidFill>
                <a:latin typeface="+mn-lt"/>
              </a:defRPr>
            </a:lvl1pPr>
          </a:lstStyle>
          <a:p>
            <a:pPr lvl="0"/>
            <a:r>
              <a:rPr lang="en-US"/>
              <a:t>Click to insert source or footer information</a:t>
            </a:r>
          </a:p>
        </p:txBody>
      </p:sp>
      <p:cxnSp>
        <p:nvCxnSpPr>
          <p:cNvPr id="9" name="Straight Connector 8">
            <a:extLst>
              <a:ext uri="{FF2B5EF4-FFF2-40B4-BE49-F238E27FC236}">
                <a16:creationId xmlns:a16="http://schemas.microsoft.com/office/drawing/2014/main" id="{27578496-797C-6A44-9F2A-6548E9769A5E}"/>
              </a:ext>
            </a:extLst>
          </p:cNvPr>
          <p:cNvCxnSpPr>
            <a:cxnSpLocks/>
          </p:cNvCxnSpPr>
          <p:nvPr userDrawn="1"/>
        </p:nvCxnSpPr>
        <p:spPr>
          <a:xfrm>
            <a:off x="2199190" y="798654"/>
            <a:ext cx="77936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466364"/>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38" name="Content Placeholder 37"/>
          <p:cNvSpPr>
            <a:spLocks noGrp="1"/>
          </p:cNvSpPr>
          <p:nvPr>
            <p:ph sz="quarter" idx="15"/>
          </p:nvPr>
        </p:nvSpPr>
        <p:spPr>
          <a:xfrm>
            <a:off x="914400" y="2057400"/>
            <a:ext cx="30480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7"/>
          <p:cNvSpPr>
            <a:spLocks noGrp="1"/>
          </p:cNvSpPr>
          <p:nvPr>
            <p:ph sz="quarter" idx="17"/>
          </p:nvPr>
        </p:nvSpPr>
        <p:spPr>
          <a:xfrm>
            <a:off x="4572000" y="2057400"/>
            <a:ext cx="6705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8B87FA64-9DF7-8D4F-AF09-1AB2C5A5FA73}"/>
              </a:ext>
            </a:extLst>
          </p:cNvPr>
          <p:cNvSpPr>
            <a:spLocks noGrp="1"/>
          </p:cNvSpPr>
          <p:nvPr>
            <p:ph type="body" sz="quarter" idx="14" hasCustomPrompt="1"/>
          </p:nvPr>
        </p:nvSpPr>
        <p:spPr>
          <a:xfrm>
            <a:off x="914400" y="6428256"/>
            <a:ext cx="6705600" cy="167931"/>
          </a:xfrm>
        </p:spPr>
        <p:txBody>
          <a:bodyPr wrap="square" anchor="b">
            <a:spAutoFit/>
          </a:bodyPr>
          <a:lstStyle>
            <a:lvl1pPr>
              <a:defRPr sz="1000" i="0" baseline="0">
                <a:solidFill>
                  <a:schemeClr val="bg2">
                    <a:lumMod val="75000"/>
                  </a:schemeClr>
                </a:solidFill>
                <a:latin typeface="+mn-lt"/>
              </a:defRPr>
            </a:lvl1pPr>
          </a:lstStyle>
          <a:p>
            <a:pPr lvl="0"/>
            <a:r>
              <a:rPr lang="en-US"/>
              <a:t>Click to insert source or footer information</a:t>
            </a:r>
          </a:p>
        </p:txBody>
      </p:sp>
      <p:sp>
        <p:nvSpPr>
          <p:cNvPr id="9" name="Title 1">
            <a:extLst>
              <a:ext uri="{FF2B5EF4-FFF2-40B4-BE49-F238E27FC236}">
                <a16:creationId xmlns:a16="http://schemas.microsoft.com/office/drawing/2014/main" id="{7C2948ED-1B22-8845-A0B4-BB068DE3F660}"/>
              </a:ext>
            </a:extLst>
          </p:cNvPr>
          <p:cNvSpPr>
            <a:spLocks noGrp="1"/>
          </p:cNvSpPr>
          <p:nvPr>
            <p:ph type="title" hasCustomPrompt="1"/>
          </p:nvPr>
        </p:nvSpPr>
        <p:spPr>
          <a:xfrm>
            <a:off x="914400" y="923084"/>
            <a:ext cx="10363200" cy="914402"/>
          </a:xfrm>
        </p:spPr>
        <p:txBody>
          <a:bodyPr/>
          <a:lstStyle>
            <a:lvl1pPr>
              <a:defRPr/>
            </a:lvl1pPr>
          </a:lstStyle>
          <a:p>
            <a:r>
              <a:rPr lang="en-US"/>
              <a:t>Click to edit master title style</a:t>
            </a:r>
          </a:p>
        </p:txBody>
      </p:sp>
      <p:sp>
        <p:nvSpPr>
          <p:cNvPr id="10" name="Text Placeholder 2">
            <a:extLst>
              <a:ext uri="{FF2B5EF4-FFF2-40B4-BE49-F238E27FC236}">
                <a16:creationId xmlns:a16="http://schemas.microsoft.com/office/drawing/2014/main" id="{35BAACCF-3F9D-8B43-96E7-088709E24324}"/>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chemeClr val="accent1"/>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1" name="Straight Connector 10">
            <a:extLst>
              <a:ext uri="{FF2B5EF4-FFF2-40B4-BE49-F238E27FC236}">
                <a16:creationId xmlns:a16="http://schemas.microsoft.com/office/drawing/2014/main" id="{E530C6B5-36C4-2B45-81A5-1AEAF187248E}"/>
              </a:ext>
            </a:extLst>
          </p:cNvPr>
          <p:cNvCxnSpPr>
            <a:cxnSpLocks/>
          </p:cNvCxnSpPr>
          <p:nvPr userDrawn="1"/>
        </p:nvCxnSpPr>
        <p:spPr>
          <a:xfrm>
            <a:off x="2199190" y="798654"/>
            <a:ext cx="77936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16942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38" name="Content Placeholder 37"/>
          <p:cNvSpPr>
            <a:spLocks noGrp="1"/>
          </p:cNvSpPr>
          <p:nvPr>
            <p:ph sz="quarter" idx="15"/>
          </p:nvPr>
        </p:nvSpPr>
        <p:spPr>
          <a:xfrm>
            <a:off x="914400" y="2057400"/>
            <a:ext cx="3048000" cy="3657600"/>
          </a:xfrm>
        </p:spPr>
        <p:txBody>
          <a:bodyPr/>
          <a:lstStyle>
            <a:lvl4pPr>
              <a:spcAft>
                <a:spcPts val="600"/>
              </a:spcAft>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37"/>
          <p:cNvSpPr>
            <a:spLocks noGrp="1"/>
          </p:cNvSpPr>
          <p:nvPr>
            <p:ph sz="quarter" idx="16"/>
          </p:nvPr>
        </p:nvSpPr>
        <p:spPr>
          <a:xfrm>
            <a:off x="4572000" y="2057400"/>
            <a:ext cx="30480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7"/>
          <p:cNvSpPr>
            <a:spLocks noGrp="1"/>
          </p:cNvSpPr>
          <p:nvPr>
            <p:ph sz="quarter" idx="17"/>
          </p:nvPr>
        </p:nvSpPr>
        <p:spPr>
          <a:xfrm>
            <a:off x="8229600" y="2057400"/>
            <a:ext cx="30480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0">
            <a:extLst>
              <a:ext uri="{FF2B5EF4-FFF2-40B4-BE49-F238E27FC236}">
                <a16:creationId xmlns:a16="http://schemas.microsoft.com/office/drawing/2014/main" id="{0E5114E4-6AB8-AA4F-A8E8-C54E55AA61CF}"/>
              </a:ext>
            </a:extLst>
          </p:cNvPr>
          <p:cNvSpPr>
            <a:spLocks noGrp="1"/>
          </p:cNvSpPr>
          <p:nvPr>
            <p:ph type="body" sz="quarter" idx="14" hasCustomPrompt="1"/>
          </p:nvPr>
        </p:nvSpPr>
        <p:spPr>
          <a:xfrm>
            <a:off x="914400" y="6428256"/>
            <a:ext cx="6705600" cy="167931"/>
          </a:xfrm>
        </p:spPr>
        <p:txBody>
          <a:bodyPr wrap="square" anchor="b">
            <a:spAutoFit/>
          </a:bodyPr>
          <a:lstStyle>
            <a:lvl1pPr>
              <a:defRPr sz="1000" i="0" baseline="0">
                <a:solidFill>
                  <a:schemeClr val="bg2">
                    <a:lumMod val="75000"/>
                  </a:schemeClr>
                </a:solidFill>
                <a:latin typeface="+mn-lt"/>
              </a:defRPr>
            </a:lvl1pPr>
          </a:lstStyle>
          <a:p>
            <a:pPr lvl="0"/>
            <a:r>
              <a:rPr lang="en-US"/>
              <a:t>Click to insert source or footer information</a:t>
            </a:r>
          </a:p>
        </p:txBody>
      </p:sp>
      <p:sp>
        <p:nvSpPr>
          <p:cNvPr id="10" name="Title 1">
            <a:extLst>
              <a:ext uri="{FF2B5EF4-FFF2-40B4-BE49-F238E27FC236}">
                <a16:creationId xmlns:a16="http://schemas.microsoft.com/office/drawing/2014/main" id="{00D43117-3128-D24E-806D-357156928FB9}"/>
              </a:ext>
            </a:extLst>
          </p:cNvPr>
          <p:cNvSpPr>
            <a:spLocks noGrp="1"/>
          </p:cNvSpPr>
          <p:nvPr>
            <p:ph type="title" hasCustomPrompt="1"/>
          </p:nvPr>
        </p:nvSpPr>
        <p:spPr>
          <a:xfrm>
            <a:off x="914400" y="923084"/>
            <a:ext cx="10363200" cy="914402"/>
          </a:xfrm>
        </p:spPr>
        <p:txBody>
          <a:bodyPr/>
          <a:lstStyle>
            <a:lvl1pPr>
              <a:defRPr/>
            </a:lvl1pPr>
          </a:lstStyle>
          <a:p>
            <a:r>
              <a:rPr lang="en-US"/>
              <a:t>Click to edit master title style</a:t>
            </a:r>
          </a:p>
        </p:txBody>
      </p:sp>
      <p:sp>
        <p:nvSpPr>
          <p:cNvPr id="11" name="Text Placeholder 2">
            <a:extLst>
              <a:ext uri="{FF2B5EF4-FFF2-40B4-BE49-F238E27FC236}">
                <a16:creationId xmlns:a16="http://schemas.microsoft.com/office/drawing/2014/main" id="{6030A223-6475-C340-ACC1-06799CD611C8}"/>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chemeClr val="accent1"/>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a:extLst>
              <a:ext uri="{FF2B5EF4-FFF2-40B4-BE49-F238E27FC236}">
                <a16:creationId xmlns:a16="http://schemas.microsoft.com/office/drawing/2014/main" id="{09C8E98D-8F15-4247-8D5D-7D5CD99265DE}"/>
              </a:ext>
            </a:extLst>
          </p:cNvPr>
          <p:cNvCxnSpPr>
            <a:cxnSpLocks/>
          </p:cNvCxnSpPr>
          <p:nvPr userDrawn="1"/>
        </p:nvCxnSpPr>
        <p:spPr>
          <a:xfrm>
            <a:off x="2199190" y="798654"/>
            <a:ext cx="77936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15402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6ADF050F-4B96-8F47-9ED5-126B6BB4A7D2}"/>
              </a:ext>
            </a:extLst>
          </p:cNvPr>
          <p:cNvSpPr>
            <a:spLocks noGrp="1"/>
          </p:cNvSpPr>
          <p:nvPr>
            <p:ph type="body" sz="quarter" idx="14" hasCustomPrompt="1"/>
          </p:nvPr>
        </p:nvSpPr>
        <p:spPr>
          <a:xfrm>
            <a:off x="914400" y="6428256"/>
            <a:ext cx="6705600" cy="167931"/>
          </a:xfrm>
        </p:spPr>
        <p:txBody>
          <a:bodyPr wrap="square" anchor="b">
            <a:spAutoFit/>
          </a:bodyPr>
          <a:lstStyle>
            <a:lvl1pPr>
              <a:defRPr sz="1000" i="0" baseline="0">
                <a:solidFill>
                  <a:schemeClr val="bg2">
                    <a:lumMod val="75000"/>
                  </a:schemeClr>
                </a:solidFill>
                <a:latin typeface="+mn-lt"/>
              </a:defRPr>
            </a:lvl1pPr>
          </a:lstStyle>
          <a:p>
            <a:pPr lvl="0"/>
            <a:r>
              <a:rPr lang="en-US"/>
              <a:t>Click to insert source or footer information</a:t>
            </a:r>
          </a:p>
        </p:txBody>
      </p:sp>
      <p:sp>
        <p:nvSpPr>
          <p:cNvPr id="7" name="Title 1">
            <a:extLst>
              <a:ext uri="{FF2B5EF4-FFF2-40B4-BE49-F238E27FC236}">
                <a16:creationId xmlns:a16="http://schemas.microsoft.com/office/drawing/2014/main" id="{9559F6DB-F72B-CD48-A567-A92CD37A8198}"/>
              </a:ext>
            </a:extLst>
          </p:cNvPr>
          <p:cNvSpPr>
            <a:spLocks noGrp="1"/>
          </p:cNvSpPr>
          <p:nvPr>
            <p:ph type="title" hasCustomPrompt="1"/>
          </p:nvPr>
        </p:nvSpPr>
        <p:spPr>
          <a:xfrm>
            <a:off x="914400" y="923084"/>
            <a:ext cx="10363200" cy="914402"/>
          </a:xfrm>
        </p:spPr>
        <p:txBody>
          <a:bodyPr/>
          <a:lstStyle>
            <a:lvl1pPr>
              <a:defRPr/>
            </a:lvl1pPr>
          </a:lstStyle>
          <a:p>
            <a:r>
              <a:rPr lang="en-US"/>
              <a:t>Click to edit master title style</a:t>
            </a:r>
          </a:p>
        </p:txBody>
      </p:sp>
      <p:sp>
        <p:nvSpPr>
          <p:cNvPr id="9" name="Text Placeholder 2">
            <a:extLst>
              <a:ext uri="{FF2B5EF4-FFF2-40B4-BE49-F238E27FC236}">
                <a16:creationId xmlns:a16="http://schemas.microsoft.com/office/drawing/2014/main" id="{3ACC2408-BEEC-F148-B9BC-F196717E8C05}"/>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chemeClr val="accent1"/>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0" name="Straight Connector 9">
            <a:extLst>
              <a:ext uri="{FF2B5EF4-FFF2-40B4-BE49-F238E27FC236}">
                <a16:creationId xmlns:a16="http://schemas.microsoft.com/office/drawing/2014/main" id="{6F0E6F19-B158-8F4A-A1E8-F43562F62F56}"/>
              </a:ext>
            </a:extLst>
          </p:cNvPr>
          <p:cNvCxnSpPr>
            <a:cxnSpLocks/>
          </p:cNvCxnSpPr>
          <p:nvPr userDrawn="1"/>
        </p:nvCxnSpPr>
        <p:spPr>
          <a:xfrm>
            <a:off x="2199190" y="798654"/>
            <a:ext cx="77936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7706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Text Placeholder 10">
            <a:extLst>
              <a:ext uri="{FF2B5EF4-FFF2-40B4-BE49-F238E27FC236}">
                <a16:creationId xmlns:a16="http://schemas.microsoft.com/office/drawing/2014/main" id="{75D0418A-ADC7-7C49-8916-57C1A6D29FF8}"/>
              </a:ext>
            </a:extLst>
          </p:cNvPr>
          <p:cNvSpPr>
            <a:spLocks noGrp="1"/>
          </p:cNvSpPr>
          <p:nvPr>
            <p:ph type="body" sz="quarter" idx="14" hasCustomPrompt="1"/>
          </p:nvPr>
        </p:nvSpPr>
        <p:spPr>
          <a:xfrm>
            <a:off x="914400" y="6428256"/>
            <a:ext cx="6705600" cy="167931"/>
          </a:xfrm>
        </p:spPr>
        <p:txBody>
          <a:bodyPr wrap="square" anchor="b">
            <a:spAutoFit/>
          </a:bodyPr>
          <a:lstStyle>
            <a:lvl1pPr>
              <a:defRPr sz="1000" i="0" baseline="0">
                <a:solidFill>
                  <a:schemeClr val="bg2">
                    <a:lumMod val="75000"/>
                  </a:schemeClr>
                </a:solidFill>
                <a:latin typeface="+mn-lt"/>
              </a:defRPr>
            </a:lvl1pPr>
          </a:lstStyle>
          <a:p>
            <a:pPr lvl="0"/>
            <a:r>
              <a:rPr lang="en-US"/>
              <a:t>Click to insert source or footer information</a:t>
            </a:r>
          </a:p>
        </p:txBody>
      </p:sp>
    </p:spTree>
    <p:extLst>
      <p:ext uri="{BB962C8B-B14F-4D97-AF65-F5344CB8AC3E}">
        <p14:creationId xmlns:p14="http://schemas.microsoft.com/office/powerpoint/2010/main" val="10457161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or Main Idea">
    <p:bg>
      <p:bgPr>
        <a:gradFill>
          <a:gsLst>
            <a:gs pos="0">
              <a:schemeClr val="accent4">
                <a:lumMod val="63000"/>
                <a:lumOff val="37000"/>
              </a:schemeClr>
            </a:gs>
            <a:gs pos="76000">
              <a:schemeClr val="accent1"/>
            </a:gs>
          </a:gsLst>
          <a:path path="circle">
            <a:fillToRect l="100000" t="100000"/>
          </a:path>
        </a:gra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A1FD6F9-D212-2E42-B64E-F33E6A95F59D}"/>
              </a:ext>
            </a:extLst>
          </p:cNvPr>
          <p:cNvSpPr>
            <a:spLocks noGrp="1"/>
          </p:cNvSpPr>
          <p:nvPr>
            <p:ph type="pic" sz="quarter" idx="15"/>
          </p:nvPr>
        </p:nvSpPr>
        <p:spPr>
          <a:xfrm>
            <a:off x="0" y="0"/>
            <a:ext cx="12192000" cy="6858000"/>
          </a:xfrm>
        </p:spPr>
        <p:txBody>
          <a:bodyPr/>
          <a:lstStyle/>
          <a:p>
            <a:endParaRPr lang="en-US"/>
          </a:p>
        </p:txBody>
      </p:sp>
      <p:sp>
        <p:nvSpPr>
          <p:cNvPr id="2" name="Title 1"/>
          <p:cNvSpPr>
            <a:spLocks noGrp="1"/>
          </p:cNvSpPr>
          <p:nvPr>
            <p:ph type="title"/>
          </p:nvPr>
        </p:nvSpPr>
        <p:spPr>
          <a:xfrm>
            <a:off x="899673" y="1905001"/>
            <a:ext cx="10375675" cy="2225262"/>
          </a:xfrm>
        </p:spPr>
        <p:txBody>
          <a:bodyPr anchor="ctr"/>
          <a:lstStyle>
            <a:lvl1pPr>
              <a:defRPr sz="4200">
                <a:solidFill>
                  <a:schemeClr val="bg1"/>
                </a:solidFill>
              </a:defRPr>
            </a:lvl1pPr>
          </a:lstStyle>
          <a:p>
            <a:r>
              <a:rPr lang="en-US"/>
              <a:t>Click to edit Master title style</a:t>
            </a:r>
          </a:p>
        </p:txBody>
      </p:sp>
      <p:sp>
        <p:nvSpPr>
          <p:cNvPr id="10" name="Text Placeholder 9"/>
          <p:cNvSpPr>
            <a:spLocks noGrp="1"/>
          </p:cNvSpPr>
          <p:nvPr>
            <p:ph type="body" sz="quarter" idx="14" hasCustomPrompt="1"/>
          </p:nvPr>
        </p:nvSpPr>
        <p:spPr>
          <a:xfrm>
            <a:off x="899605" y="4620890"/>
            <a:ext cx="10377927" cy="1415772"/>
          </a:xfrm>
        </p:spPr>
        <p:txBody>
          <a:bodyPr>
            <a:noAutofit/>
          </a:bodyPr>
          <a:lstStyle>
            <a:lvl1pPr marL="0" indent="0">
              <a:lnSpc>
                <a:spcPct val="95000"/>
              </a:lnSpc>
              <a:spcAft>
                <a:spcPts val="0"/>
              </a:spcAft>
              <a:buFont typeface="Arial" panose="020B0604020202020204" pitchFamily="34" charset="0"/>
              <a:buChar char="​"/>
              <a:defRPr sz="2100" b="0" i="0">
                <a:solidFill>
                  <a:schemeClr val="bg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p:cNvGrpSpPr/>
          <p:nvPr userDrawn="1"/>
        </p:nvGrpSpPr>
        <p:grpSpPr>
          <a:xfrm>
            <a:off x="904048" y="1732950"/>
            <a:ext cx="10373553" cy="2672550"/>
            <a:chOff x="914400" y="1732950"/>
            <a:chExt cx="7316788" cy="2672550"/>
          </a:xfrm>
        </p:grpSpPr>
        <p:cxnSp>
          <p:nvCxnSpPr>
            <p:cNvPr id="11" name="Straight Connector 10"/>
            <p:cNvCxnSpPr>
              <a:cxnSpLocks/>
            </p:cNvCxnSpPr>
            <p:nvPr userDrawn="1"/>
          </p:nvCxnSpPr>
          <p:spPr>
            <a:xfrm>
              <a:off x="914400" y="1732950"/>
              <a:ext cx="7315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251702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or Main Idea-2">
    <p:bg>
      <p:bgPr>
        <a:gradFill>
          <a:gsLst>
            <a:gs pos="0">
              <a:schemeClr val="accent4">
                <a:lumMod val="63000"/>
                <a:lumOff val="37000"/>
              </a:schemeClr>
            </a:gs>
            <a:gs pos="76000">
              <a:schemeClr val="accent1"/>
            </a:gs>
          </a:gsLst>
          <a:path path="circle">
            <a:fillToRect l="100000" t="100000"/>
          </a:path>
        </a:gra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A1FD6F9-D212-2E42-B64E-F33E6A95F59D}"/>
              </a:ext>
            </a:extLst>
          </p:cNvPr>
          <p:cNvSpPr>
            <a:spLocks noGrp="1"/>
          </p:cNvSpPr>
          <p:nvPr>
            <p:ph type="pic" sz="quarter" idx="15"/>
          </p:nvPr>
        </p:nvSpPr>
        <p:spPr>
          <a:xfrm>
            <a:off x="0" y="0"/>
            <a:ext cx="12192000" cy="6858000"/>
          </a:xfrm>
        </p:spPr>
        <p:txBody>
          <a:bodyPr/>
          <a:lstStyle/>
          <a:p>
            <a:endParaRPr lang="en-US"/>
          </a:p>
        </p:txBody>
      </p:sp>
      <p:sp>
        <p:nvSpPr>
          <p:cNvPr id="2" name="Title 1"/>
          <p:cNvSpPr>
            <a:spLocks noGrp="1"/>
          </p:cNvSpPr>
          <p:nvPr>
            <p:ph type="title"/>
          </p:nvPr>
        </p:nvSpPr>
        <p:spPr>
          <a:xfrm>
            <a:off x="899673" y="1127050"/>
            <a:ext cx="5192783" cy="3555295"/>
          </a:xfrm>
        </p:spPr>
        <p:txBody>
          <a:bodyPr anchor="ctr"/>
          <a:lstStyle>
            <a:lvl1pPr>
              <a:defRPr sz="4200">
                <a:solidFill>
                  <a:schemeClr val="bg1"/>
                </a:solidFill>
              </a:defRPr>
            </a:lvl1pPr>
          </a:lstStyle>
          <a:p>
            <a:r>
              <a:rPr lang="en-US"/>
              <a:t>Click to edit Master title style</a:t>
            </a:r>
          </a:p>
        </p:txBody>
      </p:sp>
      <p:sp>
        <p:nvSpPr>
          <p:cNvPr id="10" name="Text Placeholder 9"/>
          <p:cNvSpPr>
            <a:spLocks noGrp="1"/>
          </p:cNvSpPr>
          <p:nvPr>
            <p:ph type="body" sz="quarter" idx="14" hasCustomPrompt="1"/>
          </p:nvPr>
        </p:nvSpPr>
        <p:spPr>
          <a:xfrm>
            <a:off x="899605" y="5024927"/>
            <a:ext cx="5192851" cy="1415772"/>
          </a:xfrm>
        </p:spPr>
        <p:txBody>
          <a:bodyPr>
            <a:noAutofit/>
          </a:bodyPr>
          <a:lstStyle>
            <a:lvl1pPr marL="0" indent="0">
              <a:lnSpc>
                <a:spcPct val="95000"/>
              </a:lnSpc>
              <a:spcAft>
                <a:spcPts val="0"/>
              </a:spcAft>
              <a:buFont typeface="Arial" panose="020B0604020202020204" pitchFamily="34" charset="0"/>
              <a:buChar char="​"/>
              <a:defRPr sz="2100" b="0" i="0">
                <a:solidFill>
                  <a:schemeClr val="bg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p:cNvCxnSpPr>
            <a:cxnSpLocks/>
          </p:cNvCxnSpPr>
          <p:nvPr userDrawn="1"/>
        </p:nvCxnSpPr>
        <p:spPr>
          <a:xfrm>
            <a:off x="904048" y="1009936"/>
            <a:ext cx="51884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06298" y="4802043"/>
            <a:ext cx="5161797"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 name="connsiteX0" fmla="*/ 0 w 4977"/>
              <a:gd name="connsiteY0" fmla="*/ 0 h 10000"/>
              <a:gd name="connsiteX1" fmla="*/ 486 w 4977"/>
              <a:gd name="connsiteY1" fmla="*/ 0 h 10000"/>
              <a:gd name="connsiteX2" fmla="*/ 621 w 4977"/>
              <a:gd name="connsiteY2" fmla="*/ 10000 h 10000"/>
              <a:gd name="connsiteX3" fmla="*/ 757 w 4977"/>
              <a:gd name="connsiteY3" fmla="*/ 0 h 10000"/>
              <a:gd name="connsiteX4" fmla="*/ 4977 w 497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 h="10000">
                <a:moveTo>
                  <a:pt x="0" y="0"/>
                </a:moveTo>
                <a:lnTo>
                  <a:pt x="486" y="0"/>
                </a:lnTo>
                <a:lnTo>
                  <a:pt x="621" y="10000"/>
                </a:lnTo>
                <a:cubicBezTo>
                  <a:pt x="666" y="6667"/>
                  <a:pt x="712" y="3333"/>
                  <a:pt x="757" y="0"/>
                </a:cubicBezTo>
                <a:lnTo>
                  <a:pt x="4977" y="0"/>
                </a:lnTo>
              </a:path>
            </a:pathLst>
          </a:custGeom>
          <a:noFill/>
          <a:ln w="952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5496415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or Main Idea-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1508" y="1905001"/>
            <a:ext cx="10366800" cy="2225262"/>
          </a:xfrm>
        </p:spPr>
        <p:txBody>
          <a:bodyPr anchor="ctr"/>
          <a:lstStyle>
            <a:lvl1pPr>
              <a:lnSpc>
                <a:spcPct val="95000"/>
              </a:lnSpc>
              <a:defRPr sz="4200">
                <a:solidFill>
                  <a:schemeClr val="tx2"/>
                </a:solidFill>
              </a:defRPr>
            </a:lvl1pPr>
          </a:lstStyle>
          <a:p>
            <a:r>
              <a:rPr lang="en-US"/>
              <a:t>Click to edit Master title style</a:t>
            </a:r>
          </a:p>
        </p:txBody>
      </p:sp>
      <p:sp>
        <p:nvSpPr>
          <p:cNvPr id="10" name="Text Placeholder 9"/>
          <p:cNvSpPr>
            <a:spLocks noGrp="1"/>
          </p:cNvSpPr>
          <p:nvPr>
            <p:ph type="body" sz="quarter" idx="14" hasCustomPrompt="1"/>
          </p:nvPr>
        </p:nvSpPr>
        <p:spPr>
          <a:xfrm>
            <a:off x="911441" y="4620890"/>
            <a:ext cx="10369051" cy="1415772"/>
          </a:xfrm>
        </p:spPr>
        <p:txBody>
          <a:bodyPr>
            <a:noAutofit/>
          </a:bodyPr>
          <a:lstStyle>
            <a:lvl1pPr marL="0" indent="0">
              <a:lnSpc>
                <a:spcPct val="95000"/>
              </a:lnSpc>
              <a:spcAft>
                <a:spcPts val="0"/>
              </a:spcAft>
              <a:buFont typeface="Arial" panose="020B0604020202020204" pitchFamily="34" charset="0"/>
              <a:buChar char="​"/>
              <a:defRPr sz="2100" i="0">
                <a:solidFill>
                  <a:schemeClr val="accent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2pPr>
            <a:lvl3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3pPr>
            <a:lvl4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4pPr>
            <a:lvl5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p:cNvGrpSpPr/>
          <p:nvPr userDrawn="1"/>
        </p:nvGrpSpPr>
        <p:grpSpPr>
          <a:xfrm>
            <a:off x="911508" y="1732950"/>
            <a:ext cx="10369051" cy="2672550"/>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628350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6031624"/>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27" name="TextBox 26"/>
          <p:cNvSpPr txBox="1"/>
          <p:nvPr userDrawn="1"/>
        </p:nvSpPr>
        <p:spPr>
          <a:xfrm>
            <a:off x="10886832" y="6589188"/>
            <a:ext cx="390769" cy="123111"/>
          </a:xfrm>
          <a:prstGeom prst="rect">
            <a:avLst/>
          </a:prstGeom>
          <a:noFill/>
        </p:spPr>
        <p:txBody>
          <a:bodyPr wrap="square" lIns="0" tIns="0" rIns="0" bIns="0" rtlCol="0" anchor="b">
            <a:spAutoFit/>
          </a:bodyPr>
          <a:lstStyle/>
          <a:p>
            <a:pPr algn="r"/>
            <a:fld id="{12EB7FDA-3CFA-48E9-9A35-E50E94D3505F}" type="slidenum">
              <a:rPr lang="en-US" sz="800" smtClean="0">
                <a:solidFill>
                  <a:schemeClr val="tx2">
                    <a:lumMod val="60000"/>
                    <a:lumOff val="40000"/>
                  </a:schemeClr>
                </a:solidFill>
                <a:latin typeface="+mn-lt"/>
              </a:rPr>
              <a:pPr algn="r"/>
              <a:t>‹#›</a:t>
            </a:fld>
            <a:endParaRPr lang="en-US" sz="800">
              <a:solidFill>
                <a:schemeClr val="tx2">
                  <a:lumMod val="60000"/>
                  <a:lumOff val="40000"/>
                </a:schemeClr>
              </a:solidFill>
              <a:latin typeface="+mn-lt"/>
            </a:endParaRPr>
          </a:p>
        </p:txBody>
      </p:sp>
      <p:sp>
        <p:nvSpPr>
          <p:cNvPr id="28" name="Text Placeholder 10"/>
          <p:cNvSpPr>
            <a:spLocks noGrp="1"/>
          </p:cNvSpPr>
          <p:nvPr>
            <p:ph type="body" sz="quarter" idx="14" hasCustomPrompt="1"/>
          </p:nvPr>
        </p:nvSpPr>
        <p:spPr>
          <a:xfrm>
            <a:off x="914400" y="6577967"/>
            <a:ext cx="6705600" cy="134332"/>
          </a:xfrm>
        </p:spPr>
        <p:txBody>
          <a:bodyPr wrap="square" anchor="b">
            <a:spAutoFit/>
          </a:bodyPr>
          <a:lstStyle>
            <a:lvl1pPr>
              <a:defRPr sz="800" baseline="0">
                <a:solidFill>
                  <a:schemeClr val="tx2">
                    <a:lumMod val="60000"/>
                    <a:lumOff val="40000"/>
                  </a:schemeClr>
                </a:solidFill>
                <a:latin typeface="+mn-lt"/>
              </a:defRPr>
            </a:lvl1pPr>
          </a:lstStyle>
          <a:p>
            <a:pPr lvl="0"/>
            <a:r>
              <a:rPr lang="en-US"/>
              <a:t>click to insert source</a:t>
            </a:r>
          </a:p>
        </p:txBody>
      </p:sp>
      <p:grpSp>
        <p:nvGrpSpPr>
          <p:cNvPr id="2" name="Group 1"/>
          <p:cNvGrpSpPr/>
          <p:nvPr userDrawn="1"/>
        </p:nvGrpSpPr>
        <p:grpSpPr>
          <a:xfrm>
            <a:off x="0" y="1"/>
            <a:ext cx="12192000" cy="6908105"/>
            <a:chOff x="0" y="0"/>
            <a:chExt cx="9144000" cy="6908105"/>
          </a:xfrm>
        </p:grpSpPr>
        <p:grpSp>
          <p:nvGrpSpPr>
            <p:cNvPr id="30" name="Group 29"/>
            <p:cNvGrpSpPr/>
            <p:nvPr userDrawn="1"/>
          </p:nvGrpSpPr>
          <p:grpSpPr>
            <a:xfrm>
              <a:off x="0" y="0"/>
              <a:ext cx="9144000" cy="6858000"/>
              <a:chOff x="0" y="0"/>
              <a:chExt cx="9144000" cy="6858000"/>
            </a:xfrm>
            <a:solidFill>
              <a:schemeClr val="bg1">
                <a:lumMod val="95000"/>
              </a:schemeClr>
            </a:solidFill>
          </p:grpSpPr>
          <p:sp>
            <p:nvSpPr>
              <p:cNvPr id="46" name="Rectangle 45"/>
              <p:cNvSpPr>
                <a:spLocks noChangeAspect="1"/>
              </p:cNvSpPr>
              <p:nvPr/>
            </p:nvSpPr>
            <p:spPr>
              <a:xfrm>
                <a:off x="0" y="0"/>
                <a:ext cx="685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26531"/>
                  </a:solidFill>
                </a:endParaRPr>
              </a:p>
            </p:txBody>
          </p:sp>
          <p:sp>
            <p:nvSpPr>
              <p:cNvPr id="47" name="Rectangle 46"/>
              <p:cNvSpPr>
                <a:spLocks noChangeAspect="1"/>
              </p:cNvSpPr>
              <p:nvPr/>
            </p:nvSpPr>
            <p:spPr>
              <a:xfrm>
                <a:off x="8458200" y="0"/>
                <a:ext cx="685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26531"/>
                  </a:solidFill>
                </a:endParaRPr>
              </a:p>
            </p:txBody>
          </p:sp>
          <p:sp>
            <p:nvSpPr>
              <p:cNvPr id="48" name="Rectangle 47"/>
              <p:cNvSpPr>
                <a:spLocks noChangeAspect="1"/>
              </p:cNvSpPr>
              <p:nvPr/>
            </p:nvSpPr>
            <p:spPr>
              <a:xfrm>
                <a:off x="0" y="0"/>
                <a:ext cx="8458200" cy="685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26531"/>
                  </a:solidFill>
                </a:endParaRPr>
              </a:p>
            </p:txBody>
          </p:sp>
          <p:sp>
            <p:nvSpPr>
              <p:cNvPr id="49" name="Rectangle 48"/>
              <p:cNvSpPr>
                <a:spLocks noChangeAspect="1"/>
              </p:cNvSpPr>
              <p:nvPr/>
            </p:nvSpPr>
            <p:spPr>
              <a:xfrm>
                <a:off x="0" y="6172200"/>
                <a:ext cx="9144000" cy="685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26531"/>
                  </a:solidFill>
                </a:endParaRPr>
              </a:p>
            </p:txBody>
          </p:sp>
        </p:grpSp>
        <p:cxnSp>
          <p:nvCxnSpPr>
            <p:cNvPr id="31" name="Straight Connector 30"/>
            <p:cNvCxnSpPr/>
            <p:nvPr userDrawn="1"/>
          </p:nvCxnSpPr>
          <p:spPr>
            <a:xfrm flipV="1">
              <a:off x="685800" y="0"/>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V="1">
              <a:off x="8458200" y="0"/>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nvGrpSpPr>
            <p:cNvPr id="33" name="Group 32"/>
            <p:cNvGrpSpPr/>
            <p:nvPr userDrawn="1"/>
          </p:nvGrpSpPr>
          <p:grpSpPr>
            <a:xfrm>
              <a:off x="5715000" y="0"/>
              <a:ext cx="457200" cy="6908105"/>
              <a:chOff x="2956470" y="50104"/>
              <a:chExt cx="457200" cy="6858001"/>
            </a:xfrm>
          </p:grpSpPr>
          <p:cxnSp>
            <p:nvCxnSpPr>
              <p:cNvPr id="44" name="Straight Connector 43"/>
              <p:cNvCxnSpPr/>
              <p:nvPr/>
            </p:nvCxnSpPr>
            <p:spPr>
              <a:xfrm flipV="1">
                <a:off x="29564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4136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userDrawn="1"/>
          </p:nvCxnSpPr>
          <p:spPr>
            <a:xfrm rot="5400000" flipV="1">
              <a:off x="4572000" y="-38862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nvGrpSpPr>
            <p:cNvPr id="35" name="Group 34"/>
            <p:cNvGrpSpPr/>
            <p:nvPr userDrawn="1"/>
          </p:nvGrpSpPr>
          <p:grpSpPr>
            <a:xfrm>
              <a:off x="0" y="1143000"/>
              <a:ext cx="9144000" cy="914400"/>
              <a:chOff x="0" y="1143000"/>
              <a:chExt cx="9144000" cy="914400"/>
            </a:xfrm>
          </p:grpSpPr>
          <p:cxnSp>
            <p:nvCxnSpPr>
              <p:cNvPr id="42" name="Straight Connector 41"/>
              <p:cNvCxnSpPr/>
              <p:nvPr/>
            </p:nvCxnSpPr>
            <p:spPr>
              <a:xfrm rot="5400000" flipV="1">
                <a:off x="4572000" y="-25146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flipV="1">
                <a:off x="4572000" y="-34290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userDrawn="1"/>
          </p:nvGrpSpPr>
          <p:grpSpPr>
            <a:xfrm>
              <a:off x="0" y="2971800"/>
              <a:ext cx="9144000" cy="914400"/>
              <a:chOff x="0" y="1143000"/>
              <a:chExt cx="9144000" cy="914400"/>
            </a:xfrm>
          </p:grpSpPr>
          <p:cxnSp>
            <p:nvCxnSpPr>
              <p:cNvPr id="40" name="Straight Connector 39"/>
              <p:cNvCxnSpPr/>
              <p:nvPr/>
            </p:nvCxnSpPr>
            <p:spPr>
              <a:xfrm rot="5400000" flipV="1">
                <a:off x="4572000" y="-25146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flipV="1">
                <a:off x="4572000" y="-34290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userDrawn="1"/>
          </p:nvGrpSpPr>
          <p:grpSpPr>
            <a:xfrm>
              <a:off x="0" y="4800602"/>
              <a:ext cx="9144000" cy="914400"/>
              <a:chOff x="0" y="1143000"/>
              <a:chExt cx="9144000" cy="914400"/>
            </a:xfrm>
          </p:grpSpPr>
          <p:cxnSp>
            <p:nvCxnSpPr>
              <p:cNvPr id="38" name="Straight Connector 37"/>
              <p:cNvCxnSpPr/>
              <p:nvPr/>
            </p:nvCxnSpPr>
            <p:spPr>
              <a:xfrm rot="5400000" flipV="1">
                <a:off x="4572000" y="-25146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flipV="1">
                <a:off x="4572000" y="-34290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userDrawn="1"/>
          </p:nvGrpSpPr>
          <p:grpSpPr>
            <a:xfrm>
              <a:off x="2971800" y="0"/>
              <a:ext cx="457200" cy="6908105"/>
              <a:chOff x="2956470" y="50104"/>
              <a:chExt cx="457200" cy="6858001"/>
            </a:xfrm>
          </p:grpSpPr>
          <p:cxnSp>
            <p:nvCxnSpPr>
              <p:cNvPr id="51" name="Straight Connector 50"/>
              <p:cNvCxnSpPr/>
              <p:nvPr/>
            </p:nvCxnSpPr>
            <p:spPr>
              <a:xfrm flipV="1">
                <a:off x="29564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34136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8913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1367934"/>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9014946"/>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12/8/23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1691170"/>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12/8/23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2465430"/>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pPr/>
              <a:t>12/8/23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5838216"/>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507885"/>
      </p:ext>
    </p:extLst>
  </p:cSld>
  <p:clrMapOvr>
    <a:masterClrMapping/>
  </p:clrMapOvr>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5.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3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3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pPr/>
              <a:t>12/8/23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1222909"/>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662" r:id="rId21"/>
    <p:sldLayoutId id="2147483664" r:id="rId22"/>
    <p:sldLayoutId id="2147483665" r:id="rId23"/>
    <p:sldLayoutId id="2147483666" r:id="rId24"/>
    <p:sldLayoutId id="2147483667" r:id="rId25"/>
    <p:sldLayoutId id="2147483669" r:id="rId26"/>
    <p:sldLayoutId id="2147483670" r:id="rId27"/>
    <p:sldLayoutId id="2147483671" r:id="rId28"/>
    <p:sldLayoutId id="2147483672" r:id="rId29"/>
    <p:sldLayoutId id="2147483674" r:id="rId30"/>
  </p:sldLayoutIdLst>
  <p:hf sldNum="0"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3000"/>
                <a:lumOff val="37000"/>
              </a:schemeClr>
            </a:gs>
            <a:gs pos="100000">
              <a:schemeClr val="accent5">
                <a:lumMod val="75000"/>
              </a:schemeClr>
            </a:gs>
          </a:gsLst>
          <a:path path="circle">
            <a:fillToRect l="100000" t="100000"/>
          </a:path>
        </a:gra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FCF45AB-75F6-A1C9-A179-19C4BFEFCC98}"/>
              </a:ext>
            </a:extLst>
          </p:cNvPr>
          <p:cNvSpPr>
            <a:spLocks noGrp="1"/>
          </p:cNvSpPr>
          <p:nvPr>
            <p:ph type="pic" sz="quarter" idx="15"/>
          </p:nvPr>
        </p:nvSpPr>
        <p:spPr>
          <a:xfrm>
            <a:off x="-1575758" y="7799294"/>
            <a:ext cx="12192000" cy="6468035"/>
          </a:xfrm>
        </p:spPr>
        <p:txBody>
          <a:bodyPr/>
          <a:lstStyle/>
          <a:p>
            <a:endParaRPr lang="en-US"/>
          </a:p>
        </p:txBody>
      </p:sp>
      <p:sp>
        <p:nvSpPr>
          <p:cNvPr id="8" name="Title 7"/>
          <p:cNvSpPr>
            <a:spLocks noGrp="1"/>
          </p:cNvSpPr>
          <p:nvPr>
            <p:ph type="title"/>
          </p:nvPr>
        </p:nvSpPr>
        <p:spPr>
          <a:xfrm>
            <a:off x="816407" y="2137847"/>
            <a:ext cx="6041593" cy="1991242"/>
          </a:xfrm>
        </p:spPr>
        <p:txBody>
          <a:bodyPr>
            <a:normAutofit/>
          </a:bodyPr>
          <a:lstStyle/>
          <a:p>
            <a:r>
              <a:rPr lang="en-US" sz="3000" b="1" i="1" u="none" strike="noStrike" dirty="0">
                <a:solidFill>
                  <a:srgbClr val="0F0F0F"/>
                </a:solidFill>
                <a:effectLst/>
                <a:latin typeface="Söhne"/>
              </a:rPr>
              <a:t>Decoding Football's Winning Formula</a:t>
            </a:r>
            <a:endParaRPr lang="en-US" sz="3000" b="1" i="1" dirty="0"/>
          </a:p>
        </p:txBody>
      </p:sp>
      <p:sp>
        <p:nvSpPr>
          <p:cNvPr id="9" name="Text Placeholder 8"/>
          <p:cNvSpPr>
            <a:spLocks noGrp="1"/>
          </p:cNvSpPr>
          <p:nvPr>
            <p:ph type="body" sz="quarter" idx="14"/>
          </p:nvPr>
        </p:nvSpPr>
        <p:spPr>
          <a:xfrm>
            <a:off x="4520242" y="4443811"/>
            <a:ext cx="6996022" cy="1916544"/>
          </a:xfrm>
        </p:spPr>
        <p:txBody>
          <a:bodyPr/>
          <a:lstStyle/>
          <a:p>
            <a:pPr marL="158115" marR="158750" algn="ctr">
              <a:spcBef>
                <a:spcPts val="1170"/>
              </a:spcBef>
              <a:spcAft>
                <a:spcPts val="0"/>
              </a:spcAft>
              <a:buNone/>
            </a:pPr>
            <a:r>
              <a:rPr lang="en-US" sz="1800" b="1" i="1" dirty="0">
                <a:effectLst/>
                <a:latin typeface="Carlito"/>
                <a:ea typeface="Arial" panose="020B0604020202020204" pitchFamily="34" charset="0"/>
              </a:rPr>
              <a:t>Group Members</a:t>
            </a:r>
            <a:endParaRPr lang="en-US" sz="1800" dirty="0">
              <a:effectLst/>
              <a:latin typeface="Arial" panose="020B0604020202020204" pitchFamily="34" charset="0"/>
              <a:ea typeface="Arial" panose="020B0604020202020204" pitchFamily="34" charset="0"/>
            </a:endParaRPr>
          </a:p>
        </p:txBody>
      </p:sp>
      <p:pic>
        <p:nvPicPr>
          <p:cNvPr id="11" name="Picture 10">
            <a:extLst>
              <a:ext uri="{FF2B5EF4-FFF2-40B4-BE49-F238E27FC236}">
                <a16:creationId xmlns:a16="http://schemas.microsoft.com/office/drawing/2014/main" id="{583EF3AA-C5AC-9E4F-87B2-F0A90D2DA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788" y="263611"/>
            <a:ext cx="5500718" cy="956647"/>
          </a:xfrm>
          <a:prstGeom prst="rect">
            <a:avLst/>
          </a:prstGeom>
        </p:spPr>
      </p:pic>
      <p:pic>
        <p:nvPicPr>
          <p:cNvPr id="17" name="Picture 16">
            <a:extLst>
              <a:ext uri="{FF2B5EF4-FFF2-40B4-BE49-F238E27FC236}">
                <a16:creationId xmlns:a16="http://schemas.microsoft.com/office/drawing/2014/main" id="{13EDCFA1-ADE2-F894-5B46-768775594C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84019" y="1836414"/>
            <a:ext cx="1987789" cy="1991242"/>
          </a:xfrm>
          <a:prstGeom prst="rect">
            <a:avLst/>
          </a:prstGeom>
        </p:spPr>
      </p:pic>
      <p:sp>
        <p:nvSpPr>
          <p:cNvPr id="2" name="TextBox 1">
            <a:extLst>
              <a:ext uri="{FF2B5EF4-FFF2-40B4-BE49-F238E27FC236}">
                <a16:creationId xmlns:a16="http://schemas.microsoft.com/office/drawing/2014/main" id="{1E4F2629-7B71-1850-E5E6-0EA20861E35B}"/>
              </a:ext>
            </a:extLst>
          </p:cNvPr>
          <p:cNvSpPr txBox="1"/>
          <p:nvPr/>
        </p:nvSpPr>
        <p:spPr>
          <a:xfrm>
            <a:off x="5236234" y="4822166"/>
            <a:ext cx="6659592" cy="1631216"/>
          </a:xfrm>
          <a:prstGeom prst="rect">
            <a:avLst/>
          </a:prstGeom>
          <a:noFill/>
        </p:spPr>
        <p:txBody>
          <a:bodyPr wrap="square" rtlCol="0">
            <a:spAutoFit/>
          </a:bodyPr>
          <a:lstStyle/>
          <a:p>
            <a:r>
              <a:rPr lang="en-US" sz="2000" b="1" i="0" u="none" strike="noStrike" dirty="0">
                <a:solidFill>
                  <a:srgbClr val="0F0F0F"/>
                </a:solidFill>
                <a:effectLst/>
                <a:latin typeface="Söhne"/>
              </a:rPr>
              <a:t>Gopi Nath Kota  				---</a:t>
            </a:r>
            <a:r>
              <a:rPr lang="en-US" sz="2000" b="1" dirty="0"/>
              <a:t> </a:t>
            </a:r>
            <a:r>
              <a:rPr lang="en-US" sz="2000" b="1" i="0" u="none" strike="noStrike" dirty="0">
                <a:solidFill>
                  <a:srgbClr val="0F0F0F"/>
                </a:solidFill>
                <a:effectLst/>
                <a:latin typeface="Söhne"/>
              </a:rPr>
              <a:t>GXK220018 </a:t>
            </a:r>
            <a:endParaRPr lang="en-US" sz="2000" b="1" dirty="0"/>
          </a:p>
          <a:p>
            <a:r>
              <a:rPr lang="en-US" sz="2000" b="1" i="0" u="none" strike="noStrike" dirty="0">
                <a:solidFill>
                  <a:srgbClr val="0F0F0F"/>
                </a:solidFill>
                <a:effectLst/>
                <a:latin typeface="Söhne"/>
              </a:rPr>
              <a:t>Sahitya </a:t>
            </a:r>
            <a:r>
              <a:rPr lang="en-US" sz="2000" b="1" i="0" u="none" strike="noStrike" dirty="0" err="1">
                <a:solidFill>
                  <a:srgbClr val="0F0F0F"/>
                </a:solidFill>
                <a:effectLst/>
                <a:latin typeface="Söhne"/>
              </a:rPr>
              <a:t>Kolipaka</a:t>
            </a:r>
            <a:r>
              <a:rPr lang="en-US" sz="2000" b="1" i="0" u="none" strike="noStrike" dirty="0">
                <a:solidFill>
                  <a:srgbClr val="0F0F0F"/>
                </a:solidFill>
                <a:effectLst/>
                <a:latin typeface="Söhne"/>
              </a:rPr>
              <a:t> 			   	---</a:t>
            </a:r>
            <a:r>
              <a:rPr lang="en-US" sz="2000" b="1" dirty="0"/>
              <a:t> </a:t>
            </a:r>
            <a:r>
              <a:rPr lang="en-US" sz="2000" b="1" i="0" u="none" strike="noStrike" dirty="0">
                <a:solidFill>
                  <a:srgbClr val="0F0F0F"/>
                </a:solidFill>
                <a:effectLst/>
                <a:latin typeface="Söhne"/>
              </a:rPr>
              <a:t>SXK230086 </a:t>
            </a:r>
            <a:endParaRPr lang="en-US" sz="2000" b="1" dirty="0"/>
          </a:p>
          <a:p>
            <a:r>
              <a:rPr lang="en-US" sz="2000" b="1" i="0" u="none" strike="noStrike" dirty="0">
                <a:solidFill>
                  <a:srgbClr val="0F0F0F"/>
                </a:solidFill>
                <a:effectLst/>
                <a:latin typeface="Söhne"/>
              </a:rPr>
              <a:t>Neha Katla 					---</a:t>
            </a:r>
            <a:r>
              <a:rPr lang="en-US" sz="2000" b="1" dirty="0"/>
              <a:t> </a:t>
            </a:r>
            <a:r>
              <a:rPr lang="en-US" sz="2000" b="1" i="0" u="none" strike="noStrike" dirty="0">
                <a:solidFill>
                  <a:srgbClr val="0F0F0F"/>
                </a:solidFill>
                <a:effectLst/>
                <a:latin typeface="Söhne"/>
              </a:rPr>
              <a:t>NXK230000 </a:t>
            </a:r>
            <a:endParaRPr lang="en-US" sz="2000" b="1" dirty="0"/>
          </a:p>
          <a:p>
            <a:r>
              <a:rPr lang="en-US" sz="2000" b="1" i="0" u="none" strike="noStrike" dirty="0">
                <a:solidFill>
                  <a:srgbClr val="0F0F0F"/>
                </a:solidFill>
                <a:effectLst/>
                <a:latin typeface="Söhne"/>
              </a:rPr>
              <a:t>Shubham </a:t>
            </a:r>
            <a:r>
              <a:rPr lang="en-US" sz="2000" b="1" i="0" u="none" strike="noStrike" dirty="0" err="1">
                <a:solidFill>
                  <a:srgbClr val="0F0F0F"/>
                </a:solidFill>
                <a:effectLst/>
                <a:latin typeface="Söhne"/>
              </a:rPr>
              <a:t>Pathare</a:t>
            </a:r>
            <a:r>
              <a:rPr lang="en-US" sz="2000" b="1" i="0" u="none" strike="noStrike" dirty="0">
                <a:solidFill>
                  <a:srgbClr val="0F0F0F"/>
                </a:solidFill>
                <a:effectLst/>
                <a:latin typeface="Söhne"/>
              </a:rPr>
              <a:t>			</a:t>
            </a:r>
            <a:r>
              <a:rPr lang="en-US" sz="2000" b="1" dirty="0">
                <a:solidFill>
                  <a:srgbClr val="0F0F0F"/>
                </a:solidFill>
                <a:latin typeface="Söhne"/>
              </a:rPr>
              <a:t>---</a:t>
            </a:r>
            <a:r>
              <a:rPr lang="en-US" sz="2000" b="1" i="0" u="none" strike="noStrike" dirty="0">
                <a:solidFill>
                  <a:srgbClr val="0F0F0F"/>
                </a:solidFill>
                <a:effectLst/>
                <a:latin typeface="Söhne"/>
              </a:rPr>
              <a:t>SXP230008</a:t>
            </a:r>
          </a:p>
          <a:p>
            <a:r>
              <a:rPr lang="en-US" sz="2000" b="1" i="0" u="none" strike="noStrike" dirty="0" err="1">
                <a:solidFill>
                  <a:srgbClr val="0F0F0F"/>
                </a:solidFill>
                <a:effectLst/>
                <a:latin typeface="Söhne"/>
              </a:rPr>
              <a:t>Akshay</a:t>
            </a:r>
            <a:r>
              <a:rPr lang="en-US" sz="2000" b="1" i="0" u="none" strike="noStrike" dirty="0">
                <a:solidFill>
                  <a:srgbClr val="0F0F0F"/>
                </a:solidFill>
                <a:effectLst/>
                <a:latin typeface="Söhne"/>
              </a:rPr>
              <a:t> Subramanian Ramesh 	</a:t>
            </a:r>
            <a:r>
              <a:rPr lang="en-US" sz="2000" b="1" dirty="0">
                <a:solidFill>
                  <a:srgbClr val="0F0F0F"/>
                </a:solidFill>
                <a:latin typeface="Söhne"/>
              </a:rPr>
              <a:t>--- </a:t>
            </a:r>
            <a:r>
              <a:rPr lang="en-US" sz="2000" b="1" i="0" u="none" strike="noStrike" dirty="0">
                <a:solidFill>
                  <a:srgbClr val="0F0F0F"/>
                </a:solidFill>
                <a:effectLst/>
                <a:latin typeface="Söhne"/>
              </a:rPr>
              <a:t>AXS230128</a:t>
            </a:r>
            <a:endParaRPr lang="en-US" sz="2000" b="1" dirty="0"/>
          </a:p>
        </p:txBody>
      </p:sp>
    </p:spTree>
    <p:extLst>
      <p:ext uri="{BB962C8B-B14F-4D97-AF65-F5344CB8AC3E}">
        <p14:creationId xmlns:p14="http://schemas.microsoft.com/office/powerpoint/2010/main" val="1650756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914400" y="6268720"/>
            <a:ext cx="10363200" cy="327467"/>
          </a:xfrm>
        </p:spPr>
        <p:txBody>
          <a:bodyPr/>
          <a:lstStyle/>
          <a:p>
            <a:r>
              <a:rPr lang="en-US"/>
              <a:t>Naveen Jindal School of Management (JSOM)                                              					          The University of Texas of Dallas</a:t>
            </a:r>
          </a:p>
        </p:txBody>
      </p:sp>
      <p:sp>
        <p:nvSpPr>
          <p:cNvPr id="8" name="Title 7">
            <a:extLst>
              <a:ext uri="{FF2B5EF4-FFF2-40B4-BE49-F238E27FC236}">
                <a16:creationId xmlns:a16="http://schemas.microsoft.com/office/drawing/2014/main" id="{D13FBB41-BC53-9DEA-BCD6-C71A9E2131C1}"/>
              </a:ext>
            </a:extLst>
          </p:cNvPr>
          <p:cNvSpPr>
            <a:spLocks noGrp="1"/>
          </p:cNvSpPr>
          <p:nvPr>
            <p:ph type="title"/>
          </p:nvPr>
        </p:nvSpPr>
        <p:spPr>
          <a:xfrm>
            <a:off x="914400" y="1203960"/>
            <a:ext cx="10363200" cy="475974"/>
          </a:xfrm>
        </p:spPr>
        <p:txBody>
          <a:bodyPr>
            <a:no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Players with High market value having low win percentage which says, more valuation doesn’t guaranty results</a:t>
            </a:r>
            <a:br>
              <a:rPr lang="en-US" sz="2000" dirty="0">
                <a:effectLst/>
                <a:latin typeface="Calibri" panose="020F0502020204030204" pitchFamily="34" charset="0"/>
                <a:ea typeface="Calibri" panose="020F0502020204030204" pitchFamily="34" charset="0"/>
                <a:cs typeface="Times New Roman" panose="02020603050405020304" pitchFamily="18" charset="0"/>
              </a:rPr>
            </a:br>
            <a:br>
              <a:rPr lang="en-US" sz="2000" dirty="0">
                <a:effectLst/>
                <a:latin typeface="Calibri" panose="020F0502020204030204" pitchFamily="34" charset="0"/>
                <a:ea typeface="Calibri" panose="020F0502020204030204" pitchFamily="34" charset="0"/>
                <a:cs typeface="Times New Roman" panose="02020603050405020304" pitchFamily="18" charset="0"/>
              </a:rPr>
            </a:br>
            <a:endParaRPr lang="en-US" sz="2000" b="0" dirty="0"/>
          </a:p>
        </p:txBody>
      </p:sp>
      <p:sp>
        <p:nvSpPr>
          <p:cNvPr id="23" name="Text Placeholder 22"/>
          <p:cNvSpPr>
            <a:spLocks noGrp="1"/>
          </p:cNvSpPr>
          <p:nvPr>
            <p:ph type="body" idx="28"/>
          </p:nvPr>
        </p:nvSpPr>
        <p:spPr>
          <a:xfrm>
            <a:off x="914400" y="269348"/>
            <a:ext cx="10363200" cy="451948"/>
          </a:xfrm>
        </p:spPr>
        <p:txBody>
          <a:bodyPr>
            <a:noAutofit/>
          </a:bodyPr>
          <a:lstStyle/>
          <a:p>
            <a:r>
              <a:rPr lang="en-US" sz="3200" dirty="0">
                <a:solidFill>
                  <a:schemeClr val="tx1"/>
                </a:solidFill>
                <a:latin typeface="+mn-lt"/>
              </a:rPr>
              <a:t> INSIGHTS</a:t>
            </a:r>
          </a:p>
        </p:txBody>
      </p:sp>
      <p:pic>
        <p:nvPicPr>
          <p:cNvPr id="3" name="Picture 2" descr="A screenshot of a computer&#10;&#10;Description automatically generated">
            <a:extLst>
              <a:ext uri="{FF2B5EF4-FFF2-40B4-BE49-F238E27FC236}">
                <a16:creationId xmlns:a16="http://schemas.microsoft.com/office/drawing/2014/main" id="{149B35E8-03B6-1687-D2A1-BA99DAD56D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650" y="1834784"/>
            <a:ext cx="5319432" cy="4826365"/>
          </a:xfrm>
          <a:prstGeom prst="rect">
            <a:avLst/>
          </a:prstGeom>
        </p:spPr>
      </p:pic>
    </p:spTree>
    <p:extLst>
      <p:ext uri="{BB962C8B-B14F-4D97-AF65-F5344CB8AC3E}">
        <p14:creationId xmlns:p14="http://schemas.microsoft.com/office/powerpoint/2010/main" val="2048126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914400" y="6268720"/>
            <a:ext cx="10363200" cy="327467"/>
          </a:xfrm>
        </p:spPr>
        <p:txBody>
          <a:bodyPr/>
          <a:lstStyle/>
          <a:p>
            <a:r>
              <a:rPr lang="en-US"/>
              <a:t>Naveen Jindal School of Management (JSOM)                                              					          The University of Texas of Dallas</a:t>
            </a:r>
          </a:p>
        </p:txBody>
      </p:sp>
      <p:sp>
        <p:nvSpPr>
          <p:cNvPr id="8" name="Title 7">
            <a:extLst>
              <a:ext uri="{FF2B5EF4-FFF2-40B4-BE49-F238E27FC236}">
                <a16:creationId xmlns:a16="http://schemas.microsoft.com/office/drawing/2014/main" id="{D13FBB41-BC53-9DEA-BCD6-C71A9E2131C1}"/>
              </a:ext>
            </a:extLst>
          </p:cNvPr>
          <p:cNvSpPr>
            <a:spLocks noGrp="1"/>
          </p:cNvSpPr>
          <p:nvPr>
            <p:ph type="title"/>
          </p:nvPr>
        </p:nvSpPr>
        <p:spPr>
          <a:xfrm>
            <a:off x="914400" y="962628"/>
            <a:ext cx="10363200" cy="475974"/>
          </a:xfrm>
        </p:spPr>
        <p:txBody>
          <a:bodyPr>
            <a:no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 Average age among the most successful clubs is 26 while the minimum and max ages are 22 and 29 respectively. </a:t>
            </a:r>
            <a:r>
              <a:rPr lang="en-US" sz="2000" dirty="0">
                <a:latin typeface="Calibri" panose="020F0502020204030204" pitchFamily="34" charset="0"/>
                <a:ea typeface="Calibri" panose="020F0502020204030204" pitchFamily="34" charset="0"/>
                <a:cs typeface="Times New Roman" panose="02020603050405020304" pitchFamily="18" charset="0"/>
              </a:rPr>
              <a:t>These clubs also have relatively high foreign players percentage.</a:t>
            </a:r>
            <a:br>
              <a:rPr lang="en-US" sz="2000" dirty="0">
                <a:effectLst/>
                <a:latin typeface="Calibri" panose="020F0502020204030204" pitchFamily="34" charset="0"/>
                <a:ea typeface="Calibri" panose="020F0502020204030204" pitchFamily="34" charset="0"/>
                <a:cs typeface="Times New Roman" panose="02020603050405020304" pitchFamily="18" charset="0"/>
              </a:rPr>
            </a:br>
            <a:endParaRPr lang="en-US" sz="2000" b="0" dirty="0"/>
          </a:p>
        </p:txBody>
      </p:sp>
      <p:sp>
        <p:nvSpPr>
          <p:cNvPr id="23" name="Text Placeholder 22"/>
          <p:cNvSpPr>
            <a:spLocks noGrp="1"/>
          </p:cNvSpPr>
          <p:nvPr>
            <p:ph type="body" idx="28"/>
          </p:nvPr>
        </p:nvSpPr>
        <p:spPr>
          <a:xfrm>
            <a:off x="914400" y="269348"/>
            <a:ext cx="10363200" cy="451948"/>
          </a:xfrm>
        </p:spPr>
        <p:txBody>
          <a:bodyPr>
            <a:noAutofit/>
          </a:bodyPr>
          <a:lstStyle/>
          <a:p>
            <a:r>
              <a:rPr lang="en-US" sz="3200" dirty="0">
                <a:solidFill>
                  <a:schemeClr val="tx1"/>
                </a:solidFill>
                <a:latin typeface="+mn-lt"/>
              </a:rPr>
              <a:t> INSIGHTS</a:t>
            </a:r>
          </a:p>
        </p:txBody>
      </p:sp>
      <p:pic>
        <p:nvPicPr>
          <p:cNvPr id="3" name="Picture 2" descr="A screenshot of a computer&#10;&#10;Description automatically generated">
            <a:extLst>
              <a:ext uri="{FF2B5EF4-FFF2-40B4-BE49-F238E27FC236}">
                <a16:creationId xmlns:a16="http://schemas.microsoft.com/office/drawing/2014/main" id="{D8B65B07-7CC7-1B87-6085-FE50C4CCD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679934"/>
            <a:ext cx="7772400" cy="4775730"/>
          </a:xfrm>
          <a:prstGeom prst="rect">
            <a:avLst/>
          </a:prstGeom>
        </p:spPr>
      </p:pic>
    </p:spTree>
    <p:extLst>
      <p:ext uri="{BB962C8B-B14F-4D97-AF65-F5344CB8AC3E}">
        <p14:creationId xmlns:p14="http://schemas.microsoft.com/office/powerpoint/2010/main" val="522230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914400" y="6268720"/>
            <a:ext cx="10363200" cy="327467"/>
          </a:xfrm>
        </p:spPr>
        <p:txBody>
          <a:bodyPr/>
          <a:lstStyle/>
          <a:p>
            <a:r>
              <a:rPr lang="en-US"/>
              <a:t>Naveen Jindal School of Management (JSOM)                                              					          The University of Texas of Dallas</a:t>
            </a:r>
          </a:p>
        </p:txBody>
      </p:sp>
      <p:sp>
        <p:nvSpPr>
          <p:cNvPr id="8" name="Title 7">
            <a:extLst>
              <a:ext uri="{FF2B5EF4-FFF2-40B4-BE49-F238E27FC236}">
                <a16:creationId xmlns:a16="http://schemas.microsoft.com/office/drawing/2014/main" id="{D13FBB41-BC53-9DEA-BCD6-C71A9E2131C1}"/>
              </a:ext>
            </a:extLst>
          </p:cNvPr>
          <p:cNvSpPr>
            <a:spLocks noGrp="1"/>
          </p:cNvSpPr>
          <p:nvPr>
            <p:ph type="title"/>
          </p:nvPr>
        </p:nvSpPr>
        <p:spPr>
          <a:xfrm>
            <a:off x="914400" y="1203960"/>
            <a:ext cx="10363200" cy="475974"/>
          </a:xfrm>
        </p:spPr>
        <p:txBody>
          <a:bodyPr>
            <a:no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Players having highest yellow cards also having high market value in EUR</a:t>
            </a:r>
            <a:endParaRPr lang="en-US" sz="2000" b="0" dirty="0"/>
          </a:p>
        </p:txBody>
      </p:sp>
      <p:sp>
        <p:nvSpPr>
          <p:cNvPr id="23" name="Text Placeholder 22"/>
          <p:cNvSpPr>
            <a:spLocks noGrp="1"/>
          </p:cNvSpPr>
          <p:nvPr>
            <p:ph type="body" idx="28"/>
          </p:nvPr>
        </p:nvSpPr>
        <p:spPr>
          <a:xfrm>
            <a:off x="914400" y="269348"/>
            <a:ext cx="10363200" cy="451948"/>
          </a:xfrm>
        </p:spPr>
        <p:txBody>
          <a:bodyPr>
            <a:noAutofit/>
          </a:bodyPr>
          <a:lstStyle/>
          <a:p>
            <a:r>
              <a:rPr lang="en-US" sz="3200" dirty="0">
                <a:solidFill>
                  <a:schemeClr val="tx1"/>
                </a:solidFill>
                <a:latin typeface="+mn-lt"/>
              </a:rPr>
              <a:t> INSIGHTS</a:t>
            </a:r>
          </a:p>
        </p:txBody>
      </p:sp>
      <p:pic>
        <p:nvPicPr>
          <p:cNvPr id="3" name="Picture 2" descr="A screenshot of a computer&#10;&#10;Description automatically generated">
            <a:extLst>
              <a:ext uri="{FF2B5EF4-FFF2-40B4-BE49-F238E27FC236}">
                <a16:creationId xmlns:a16="http://schemas.microsoft.com/office/drawing/2014/main" id="{8C9AF6FA-C247-E086-C484-E20D639495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2057" y="1698478"/>
            <a:ext cx="5267885" cy="4897709"/>
          </a:xfrm>
          <a:prstGeom prst="rect">
            <a:avLst/>
          </a:prstGeom>
        </p:spPr>
      </p:pic>
    </p:spTree>
    <p:extLst>
      <p:ext uri="{BB962C8B-B14F-4D97-AF65-F5344CB8AC3E}">
        <p14:creationId xmlns:p14="http://schemas.microsoft.com/office/powerpoint/2010/main" val="1937443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3FBB41-BC53-9DEA-BCD6-C71A9E2131C1}"/>
              </a:ext>
            </a:extLst>
          </p:cNvPr>
          <p:cNvSpPr>
            <a:spLocks noGrp="1"/>
          </p:cNvSpPr>
          <p:nvPr>
            <p:ph type="title"/>
          </p:nvPr>
        </p:nvSpPr>
        <p:spPr>
          <a:xfrm>
            <a:off x="914400" y="1076856"/>
            <a:ext cx="10363200" cy="653736"/>
          </a:xfrm>
        </p:spPr>
        <p:txBody>
          <a:bodyPr>
            <a:normAutofit fontScale="90000"/>
          </a:bodyPr>
          <a:lstStyle/>
          <a:p>
            <a:r>
              <a:rPr lang="en-US" sz="2200" dirty="0">
                <a:effectLst/>
                <a:latin typeface="Calibri" panose="020F0502020204030204" pitchFamily="34" charset="0"/>
                <a:ea typeface="Calibri" panose="020F0502020204030204" pitchFamily="34" charset="0"/>
                <a:cs typeface="Times New Roman" panose="02020603050405020304" pitchFamily="18" charset="0"/>
              </a:rPr>
              <a:t>Which home club has highest attendance along with the calendar year?</a:t>
            </a:r>
            <a:br>
              <a:rPr lang="en-US" sz="2200" dirty="0">
                <a:effectLst/>
                <a:latin typeface="Calibri" panose="020F0502020204030204" pitchFamily="34" charset="0"/>
                <a:ea typeface="Calibri" panose="020F0502020204030204" pitchFamily="34" charset="0"/>
                <a:cs typeface="Times New Roman" panose="02020603050405020304" pitchFamily="18" charset="0"/>
              </a:rPr>
            </a:br>
            <a:br>
              <a:rPr lang="en-US" sz="2200" dirty="0">
                <a:effectLst/>
                <a:latin typeface="Calibri" panose="020F0502020204030204" pitchFamily="34" charset="0"/>
                <a:ea typeface="Calibri" panose="020F0502020204030204" pitchFamily="34" charset="0"/>
                <a:cs typeface="Times New Roman" panose="02020603050405020304" pitchFamily="18" charset="0"/>
              </a:rPr>
            </a:br>
            <a:endParaRPr lang="en-US" sz="2200" b="0" dirty="0"/>
          </a:p>
        </p:txBody>
      </p:sp>
      <p:sp>
        <p:nvSpPr>
          <p:cNvPr id="23" name="Text Placeholder 22"/>
          <p:cNvSpPr>
            <a:spLocks noGrp="1"/>
          </p:cNvSpPr>
          <p:nvPr>
            <p:ph type="body" idx="28"/>
          </p:nvPr>
        </p:nvSpPr>
        <p:spPr>
          <a:xfrm>
            <a:off x="914400" y="269348"/>
            <a:ext cx="10363200" cy="451948"/>
          </a:xfrm>
        </p:spPr>
        <p:txBody>
          <a:bodyPr>
            <a:normAutofit fontScale="92500" lnSpcReduction="20000"/>
          </a:bodyPr>
          <a:lstStyle/>
          <a:p>
            <a:r>
              <a:rPr lang="en-US" sz="3200" dirty="0"/>
              <a:t> </a:t>
            </a:r>
            <a:r>
              <a:rPr lang="en-US" sz="3500" dirty="0">
                <a:solidFill>
                  <a:schemeClr val="tx1"/>
                </a:solidFill>
                <a:latin typeface="+mn-lt"/>
              </a:rPr>
              <a:t>INSIGHTS</a:t>
            </a:r>
          </a:p>
        </p:txBody>
      </p:sp>
      <p:pic>
        <p:nvPicPr>
          <p:cNvPr id="4" name="Picture 3" descr="A screenshot of a computer&#10;&#10;Description automatically generated">
            <a:extLst>
              <a:ext uri="{FF2B5EF4-FFF2-40B4-BE49-F238E27FC236}">
                <a16:creationId xmlns:a16="http://schemas.microsoft.com/office/drawing/2014/main" id="{C6D448A9-8A53-BC7B-CCB0-01636C7F8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316" y="1933138"/>
            <a:ext cx="7772400" cy="3553262"/>
          </a:xfrm>
          <a:prstGeom prst="rect">
            <a:avLst/>
          </a:prstGeom>
        </p:spPr>
      </p:pic>
      <p:sp>
        <p:nvSpPr>
          <p:cNvPr id="7" name="Title 7">
            <a:extLst>
              <a:ext uri="{FF2B5EF4-FFF2-40B4-BE49-F238E27FC236}">
                <a16:creationId xmlns:a16="http://schemas.microsoft.com/office/drawing/2014/main" id="{E843E2A3-6FB4-731B-D8AF-6FFEC98621B8}"/>
              </a:ext>
            </a:extLst>
          </p:cNvPr>
          <p:cNvSpPr txBox="1">
            <a:spLocks/>
          </p:cNvSpPr>
          <p:nvPr/>
        </p:nvSpPr>
        <p:spPr>
          <a:xfrm>
            <a:off x="1078992" y="5983690"/>
            <a:ext cx="10363200" cy="653736"/>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200" dirty="0">
                <a:latin typeface="Calibri" panose="020F0502020204030204" pitchFamily="34" charset="0"/>
                <a:ea typeface="Calibri" panose="020F0502020204030204" pitchFamily="34" charset="0"/>
                <a:cs typeface="Times New Roman" panose="02020603050405020304" pitchFamily="18" charset="0"/>
              </a:rPr>
              <a:t>Home clubs 131, 985 and 418 have highest attendances, which have potential of bringing more footfall business</a:t>
            </a:r>
          </a:p>
          <a:p>
            <a:endParaRPr lang="en-US" sz="2200" dirty="0"/>
          </a:p>
        </p:txBody>
      </p:sp>
    </p:spTree>
    <p:extLst>
      <p:ext uri="{BB962C8B-B14F-4D97-AF65-F5344CB8AC3E}">
        <p14:creationId xmlns:p14="http://schemas.microsoft.com/office/powerpoint/2010/main" val="1416820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914400" y="6268720"/>
            <a:ext cx="10363200" cy="327467"/>
          </a:xfrm>
        </p:spPr>
        <p:txBody>
          <a:bodyPr/>
          <a:lstStyle/>
          <a:p>
            <a:r>
              <a:rPr lang="en-US"/>
              <a:t>Naveen Jindal School of Management (JSOM)                                              					          The University of Texas of Dallas</a:t>
            </a:r>
          </a:p>
        </p:txBody>
      </p:sp>
      <p:sp>
        <p:nvSpPr>
          <p:cNvPr id="8" name="Title 7">
            <a:extLst>
              <a:ext uri="{FF2B5EF4-FFF2-40B4-BE49-F238E27FC236}">
                <a16:creationId xmlns:a16="http://schemas.microsoft.com/office/drawing/2014/main" id="{D13FBB41-BC53-9DEA-BCD6-C71A9E2131C1}"/>
              </a:ext>
            </a:extLst>
          </p:cNvPr>
          <p:cNvSpPr>
            <a:spLocks noGrp="1"/>
          </p:cNvSpPr>
          <p:nvPr>
            <p:ph type="title"/>
          </p:nvPr>
        </p:nvSpPr>
        <p:spPr>
          <a:xfrm>
            <a:off x="914400" y="1023400"/>
            <a:ext cx="10363200" cy="475974"/>
          </a:xfrm>
        </p:spPr>
        <p:txBody>
          <a:bodyPr>
            <a:no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Identifying managers with highest win % and those who worked for multiple clubs, which can further help while recruiting new managers</a:t>
            </a:r>
            <a:br>
              <a:rPr lang="en-US" sz="2000" dirty="0">
                <a:effectLst/>
                <a:latin typeface="Calibri" panose="020F0502020204030204" pitchFamily="34" charset="0"/>
                <a:ea typeface="Calibri" panose="020F0502020204030204" pitchFamily="34" charset="0"/>
                <a:cs typeface="Times New Roman" panose="02020603050405020304" pitchFamily="18" charset="0"/>
              </a:rPr>
            </a:br>
            <a:endParaRPr lang="en-US" sz="2000" b="0" dirty="0"/>
          </a:p>
        </p:txBody>
      </p:sp>
      <p:sp>
        <p:nvSpPr>
          <p:cNvPr id="23" name="Text Placeholder 22"/>
          <p:cNvSpPr>
            <a:spLocks noGrp="1"/>
          </p:cNvSpPr>
          <p:nvPr>
            <p:ph type="body" idx="28"/>
          </p:nvPr>
        </p:nvSpPr>
        <p:spPr>
          <a:xfrm>
            <a:off x="914400" y="269348"/>
            <a:ext cx="10363200" cy="451948"/>
          </a:xfrm>
        </p:spPr>
        <p:txBody>
          <a:bodyPr>
            <a:noAutofit/>
          </a:bodyPr>
          <a:lstStyle/>
          <a:p>
            <a:r>
              <a:rPr lang="en-US" sz="3200" dirty="0">
                <a:solidFill>
                  <a:schemeClr val="tx1"/>
                </a:solidFill>
                <a:latin typeface="+mn-lt"/>
              </a:rPr>
              <a:t> INSIGHTS</a:t>
            </a:r>
          </a:p>
        </p:txBody>
      </p:sp>
      <p:pic>
        <p:nvPicPr>
          <p:cNvPr id="3" name="Picture 2" descr="A screenshot of a computer&#10;&#10;Description automatically generated">
            <a:extLst>
              <a:ext uri="{FF2B5EF4-FFF2-40B4-BE49-F238E27FC236}">
                <a16:creationId xmlns:a16="http://schemas.microsoft.com/office/drawing/2014/main" id="{09AA63BF-9FF5-22F9-DAFE-8A3C27FA2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028" y="1801478"/>
            <a:ext cx="7772400" cy="4630975"/>
          </a:xfrm>
          <a:prstGeom prst="rect">
            <a:avLst/>
          </a:prstGeom>
        </p:spPr>
      </p:pic>
    </p:spTree>
    <p:extLst>
      <p:ext uri="{BB962C8B-B14F-4D97-AF65-F5344CB8AC3E}">
        <p14:creationId xmlns:p14="http://schemas.microsoft.com/office/powerpoint/2010/main" val="2692068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914400" y="6350000"/>
            <a:ext cx="10850880" cy="246187"/>
          </a:xfrm>
        </p:spPr>
        <p:txBody>
          <a:bodyPr/>
          <a:lstStyle/>
          <a:p>
            <a:r>
              <a:rPr lang="en-US"/>
              <a:t>Naveen Jindal School of Management (JSOM)                                              					          The University of Texas of Dallas</a:t>
            </a:r>
          </a:p>
        </p:txBody>
      </p:sp>
      <p:sp>
        <p:nvSpPr>
          <p:cNvPr id="8" name="Title 7">
            <a:extLst>
              <a:ext uri="{FF2B5EF4-FFF2-40B4-BE49-F238E27FC236}">
                <a16:creationId xmlns:a16="http://schemas.microsoft.com/office/drawing/2014/main" id="{D13FBB41-BC53-9DEA-BCD6-C71A9E2131C1}"/>
              </a:ext>
            </a:extLst>
          </p:cNvPr>
          <p:cNvSpPr>
            <a:spLocks noGrp="1"/>
          </p:cNvSpPr>
          <p:nvPr>
            <p:ph type="title"/>
          </p:nvPr>
        </p:nvSpPr>
        <p:spPr>
          <a:xfrm>
            <a:off x="1349534" y="1226338"/>
            <a:ext cx="8990471" cy="246187"/>
          </a:xfrm>
        </p:spPr>
        <p:txBody>
          <a:bodyPr>
            <a:normAutofit fontScale="90000"/>
          </a:bodyPr>
          <a:lstStyle/>
          <a:p>
            <a:pPr algn="l">
              <a:spcBef>
                <a:spcPts val="410"/>
              </a:spcBef>
            </a:pPr>
            <a:r>
              <a:rPr lang="en-US" sz="2000" b="1" u="none" strike="noStrike" kern="0" dirty="0">
                <a:effectLst/>
                <a:uFill>
                  <a:solidFill>
                    <a:srgbClr val="000000"/>
                  </a:solidFill>
                </a:uFill>
                <a:latin typeface="Times New Roman" panose="02020603050405020304" pitchFamily="18" charset="0"/>
                <a:ea typeface="Carlito"/>
                <a:cs typeface="Carlito"/>
              </a:rPr>
              <a:t>Impact of position on number of goals vs investment required for each position</a:t>
            </a:r>
            <a:endParaRPr lang="en-US" sz="2000" b="0" dirty="0"/>
          </a:p>
        </p:txBody>
      </p:sp>
      <p:sp>
        <p:nvSpPr>
          <p:cNvPr id="23" name="Text Placeholder 22"/>
          <p:cNvSpPr>
            <a:spLocks noGrp="1"/>
          </p:cNvSpPr>
          <p:nvPr>
            <p:ph type="body" idx="28"/>
          </p:nvPr>
        </p:nvSpPr>
        <p:spPr>
          <a:xfrm>
            <a:off x="914400" y="269348"/>
            <a:ext cx="10363200" cy="451948"/>
          </a:xfrm>
        </p:spPr>
        <p:txBody>
          <a:bodyPr>
            <a:noAutofit/>
          </a:bodyPr>
          <a:lstStyle/>
          <a:p>
            <a:r>
              <a:rPr lang="en-US" sz="3200" dirty="0">
                <a:solidFill>
                  <a:schemeClr val="tx1"/>
                </a:solidFill>
                <a:latin typeface="+mn-lt"/>
              </a:rPr>
              <a:t> GRAPH INSIGHTS</a:t>
            </a:r>
          </a:p>
        </p:txBody>
      </p:sp>
      <p:sp>
        <p:nvSpPr>
          <p:cNvPr id="3" name="TextBox 2">
            <a:extLst>
              <a:ext uri="{FF2B5EF4-FFF2-40B4-BE49-F238E27FC236}">
                <a16:creationId xmlns:a16="http://schemas.microsoft.com/office/drawing/2014/main" id="{6FE0A102-BD9F-896E-08F1-2F4B6AC3C404}"/>
              </a:ext>
            </a:extLst>
          </p:cNvPr>
          <p:cNvSpPr txBox="1"/>
          <p:nvPr/>
        </p:nvSpPr>
        <p:spPr>
          <a:xfrm>
            <a:off x="528638" y="3429000"/>
            <a:ext cx="9278668" cy="718338"/>
          </a:xfrm>
          <a:prstGeom prst="rect">
            <a:avLst/>
          </a:prstGeom>
          <a:noFill/>
        </p:spPr>
        <p:txBody>
          <a:bodyPr wrap="square" lIns="0" tIns="0" rIns="0" bIns="0"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Franklin Gothic Book"/>
              <a:ea typeface="+mn-ea"/>
              <a:cs typeface="+mn-cs"/>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2400" b="1" i="0" u="sng"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A graph with numbers and a pie chart&#10;&#10;Description automatically generated with medium confidence">
            <a:extLst>
              <a:ext uri="{FF2B5EF4-FFF2-40B4-BE49-F238E27FC236}">
                <a16:creationId xmlns:a16="http://schemas.microsoft.com/office/drawing/2014/main" id="{82A7057C-BF1F-814D-45E4-F43D05D85D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812" y="4044696"/>
            <a:ext cx="3568700" cy="2387600"/>
          </a:xfrm>
          <a:prstGeom prst="rect">
            <a:avLst/>
          </a:prstGeom>
        </p:spPr>
      </p:pic>
      <p:pic>
        <p:nvPicPr>
          <p:cNvPr id="11" name="Picture 10" descr="A pie chart with numbers and a percentage of goals&#10;&#10;Description automatically generated">
            <a:extLst>
              <a:ext uri="{FF2B5EF4-FFF2-40B4-BE49-F238E27FC236}">
                <a16:creationId xmlns:a16="http://schemas.microsoft.com/office/drawing/2014/main" id="{F18E7FE9-3AE9-75CB-0C74-5A838EC9D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8770" y="1697363"/>
            <a:ext cx="3620791" cy="218344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616DC8AA-5AC4-BD47-AB25-5C230958F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783" y="2027925"/>
            <a:ext cx="7772400" cy="3520487"/>
          </a:xfrm>
          <a:prstGeom prst="rect">
            <a:avLst/>
          </a:prstGeom>
        </p:spPr>
      </p:pic>
    </p:spTree>
    <p:extLst>
      <p:ext uri="{BB962C8B-B14F-4D97-AF65-F5344CB8AC3E}">
        <p14:creationId xmlns:p14="http://schemas.microsoft.com/office/powerpoint/2010/main" val="2028914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914400" y="6350000"/>
            <a:ext cx="10850880" cy="246187"/>
          </a:xfrm>
        </p:spPr>
        <p:txBody>
          <a:bodyPr/>
          <a:lstStyle/>
          <a:p>
            <a:r>
              <a:rPr lang="en-US"/>
              <a:t>Naveen Jindal School of Management (JSOM)                                              					          The University of Texas of Dallas</a:t>
            </a:r>
          </a:p>
        </p:txBody>
      </p:sp>
      <p:sp>
        <p:nvSpPr>
          <p:cNvPr id="8" name="Title 7">
            <a:extLst>
              <a:ext uri="{FF2B5EF4-FFF2-40B4-BE49-F238E27FC236}">
                <a16:creationId xmlns:a16="http://schemas.microsoft.com/office/drawing/2014/main" id="{D13FBB41-BC53-9DEA-BCD6-C71A9E2131C1}"/>
              </a:ext>
            </a:extLst>
          </p:cNvPr>
          <p:cNvSpPr>
            <a:spLocks noGrp="1"/>
          </p:cNvSpPr>
          <p:nvPr>
            <p:ph type="title"/>
          </p:nvPr>
        </p:nvSpPr>
        <p:spPr>
          <a:xfrm>
            <a:off x="1349534" y="1226338"/>
            <a:ext cx="8990471" cy="246187"/>
          </a:xfrm>
        </p:spPr>
        <p:txBody>
          <a:bodyPr>
            <a:normAutofit fontScale="90000"/>
          </a:bodyPr>
          <a:lstStyle/>
          <a:p>
            <a:pPr algn="l">
              <a:spcBef>
                <a:spcPts val="410"/>
              </a:spcBef>
            </a:pPr>
            <a:r>
              <a:rPr lang="en-US" sz="2000" b="1" kern="0" dirty="0">
                <a:uFill>
                  <a:solidFill>
                    <a:srgbClr val="000000"/>
                  </a:solidFill>
                </a:uFill>
                <a:latin typeface="Times New Roman" panose="02020603050405020304" pitchFamily="18" charset="0"/>
              </a:rPr>
              <a:t>The attendance in the month of July is observed to be low.</a:t>
            </a:r>
            <a:br>
              <a:rPr lang="en-US" sz="2000" b="1" kern="0" dirty="0">
                <a:uFill>
                  <a:solidFill>
                    <a:srgbClr val="000000"/>
                  </a:solidFill>
                </a:uFill>
                <a:latin typeface="Times New Roman" panose="02020603050405020304" pitchFamily="18" charset="0"/>
              </a:rPr>
            </a:br>
            <a:br>
              <a:rPr lang="en-US" sz="2000" b="1" kern="0" dirty="0">
                <a:uFill>
                  <a:solidFill>
                    <a:srgbClr val="000000"/>
                  </a:solidFill>
                </a:uFill>
                <a:latin typeface="Times New Roman" panose="02020603050405020304" pitchFamily="18" charset="0"/>
              </a:rPr>
            </a:br>
            <a:endParaRPr lang="en-US" sz="2000" b="0" dirty="0"/>
          </a:p>
        </p:txBody>
      </p:sp>
      <p:sp>
        <p:nvSpPr>
          <p:cNvPr id="23" name="Text Placeholder 22"/>
          <p:cNvSpPr>
            <a:spLocks noGrp="1"/>
          </p:cNvSpPr>
          <p:nvPr>
            <p:ph type="body" idx="28"/>
          </p:nvPr>
        </p:nvSpPr>
        <p:spPr>
          <a:xfrm>
            <a:off x="914400" y="269348"/>
            <a:ext cx="10363200" cy="451948"/>
          </a:xfrm>
        </p:spPr>
        <p:txBody>
          <a:bodyPr>
            <a:noAutofit/>
          </a:bodyPr>
          <a:lstStyle/>
          <a:p>
            <a:r>
              <a:rPr lang="en-US" sz="3200" dirty="0">
                <a:solidFill>
                  <a:schemeClr val="tx1"/>
                </a:solidFill>
                <a:latin typeface="+mn-lt"/>
              </a:rPr>
              <a:t> GRAPH INSIGHTS</a:t>
            </a:r>
          </a:p>
        </p:txBody>
      </p:sp>
      <p:sp>
        <p:nvSpPr>
          <p:cNvPr id="3" name="TextBox 2">
            <a:extLst>
              <a:ext uri="{FF2B5EF4-FFF2-40B4-BE49-F238E27FC236}">
                <a16:creationId xmlns:a16="http://schemas.microsoft.com/office/drawing/2014/main" id="{6FE0A102-BD9F-896E-08F1-2F4B6AC3C404}"/>
              </a:ext>
            </a:extLst>
          </p:cNvPr>
          <p:cNvSpPr txBox="1"/>
          <p:nvPr/>
        </p:nvSpPr>
        <p:spPr>
          <a:xfrm>
            <a:off x="528638" y="3429000"/>
            <a:ext cx="9278668" cy="718338"/>
          </a:xfrm>
          <a:prstGeom prst="rect">
            <a:avLst/>
          </a:prstGeom>
          <a:noFill/>
        </p:spPr>
        <p:txBody>
          <a:bodyPr wrap="square" lIns="0" tIns="0" rIns="0" bIns="0"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Franklin Gothic Book"/>
              <a:ea typeface="+mn-ea"/>
              <a:cs typeface="+mn-cs"/>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2400" b="1" i="0" u="sng"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52723F3F-6EFE-60C7-F987-CEDC239F0B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534" y="1749687"/>
            <a:ext cx="4291853" cy="4387228"/>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366DCBA-D109-EBEF-0360-339E1F31B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0782" y="1739538"/>
            <a:ext cx="5602905" cy="3378924"/>
          </a:xfrm>
          <a:prstGeom prst="rect">
            <a:avLst/>
          </a:prstGeom>
        </p:spPr>
      </p:pic>
    </p:spTree>
    <p:extLst>
      <p:ext uri="{BB962C8B-B14F-4D97-AF65-F5344CB8AC3E}">
        <p14:creationId xmlns:p14="http://schemas.microsoft.com/office/powerpoint/2010/main" val="3790327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914400" y="6350000"/>
            <a:ext cx="10850880" cy="246187"/>
          </a:xfrm>
        </p:spPr>
        <p:txBody>
          <a:bodyPr/>
          <a:lstStyle/>
          <a:p>
            <a:r>
              <a:rPr lang="en-US"/>
              <a:t>Naveen Jindal School of Management (JSOM)                                              					          The University of Texas of Dallas</a:t>
            </a:r>
          </a:p>
        </p:txBody>
      </p:sp>
      <p:sp>
        <p:nvSpPr>
          <p:cNvPr id="23" name="Text Placeholder 22"/>
          <p:cNvSpPr>
            <a:spLocks noGrp="1"/>
          </p:cNvSpPr>
          <p:nvPr>
            <p:ph type="body" idx="28"/>
          </p:nvPr>
        </p:nvSpPr>
        <p:spPr>
          <a:xfrm>
            <a:off x="914400" y="269348"/>
            <a:ext cx="10363200" cy="451948"/>
          </a:xfrm>
        </p:spPr>
        <p:txBody>
          <a:bodyPr>
            <a:noAutofit/>
          </a:bodyPr>
          <a:lstStyle/>
          <a:p>
            <a:r>
              <a:rPr lang="en-US" sz="3200" dirty="0">
                <a:solidFill>
                  <a:schemeClr val="tx1"/>
                </a:solidFill>
                <a:latin typeface="+mn-lt"/>
              </a:rPr>
              <a:t> RECOMMENDATIONS</a:t>
            </a:r>
          </a:p>
          <a:p>
            <a:endParaRPr lang="en-US" sz="3200" dirty="0">
              <a:solidFill>
                <a:schemeClr val="tx1"/>
              </a:solidFill>
              <a:latin typeface="+mn-lt"/>
            </a:endParaRPr>
          </a:p>
        </p:txBody>
      </p:sp>
      <p:sp>
        <p:nvSpPr>
          <p:cNvPr id="5" name="TextBox 4">
            <a:extLst>
              <a:ext uri="{FF2B5EF4-FFF2-40B4-BE49-F238E27FC236}">
                <a16:creationId xmlns:a16="http://schemas.microsoft.com/office/drawing/2014/main" id="{9897920C-CB08-7357-2207-2500EE9788FC}"/>
              </a:ext>
            </a:extLst>
          </p:cNvPr>
          <p:cNvSpPr txBox="1"/>
          <p:nvPr/>
        </p:nvSpPr>
        <p:spPr>
          <a:xfrm>
            <a:off x="1591056" y="1371113"/>
            <a:ext cx="9686544" cy="3970318"/>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Home clubs 131, 985 and 418 have highest attendances, which have potential of bringing more footfall business</a:t>
            </a:r>
          </a:p>
          <a:p>
            <a:pPr marL="285750" indent="-285750">
              <a:buFont typeface="Arial" panose="020B0604020202020204" pitchFamily="34" charset="0"/>
              <a:buChar char="•"/>
            </a:pPr>
            <a:r>
              <a:rPr lang="en-US" dirty="0"/>
              <a:t>57% of goals are coming from attackers, while 31% are coming from Midfield. And their corresponding investment % is almost equal (31%). So Teams can utilize some amount of their investment into the defense and goal keepers so that, the respective positions also get strengthened.</a:t>
            </a:r>
          </a:p>
          <a:p>
            <a:pPr marL="285750" indent="-285750">
              <a:buFont typeface="Arial" panose="020B0604020202020204" pitchFamily="34" charset="0"/>
              <a:buChar char="•"/>
            </a:pPr>
            <a:r>
              <a:rPr lang="en-US" dirty="0"/>
              <a:t>The average age of top 10 clubs with highest win % is around 26, while the min and max average ages of the clubs are 22 and 29 respectively. Hence, we can conclude the players need to be young as well as experienced to fall into the 26 age bracket which is giving good results</a:t>
            </a:r>
          </a:p>
          <a:p>
            <a:pPr marL="285750" indent="-285750">
              <a:buFont typeface="Arial" panose="020B0604020202020204" pitchFamily="34" charset="0"/>
              <a:buChar char="•"/>
            </a:pPr>
            <a:r>
              <a:rPr lang="en-US" dirty="0"/>
              <a:t>Trade Managers with highest win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601521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2DE48223-5E59-ED97-117C-CAD83E234016}"/>
              </a:ext>
            </a:extLst>
          </p:cNvPr>
          <p:cNvSpPr>
            <a:spLocks noGrp="1"/>
          </p:cNvSpPr>
          <p:nvPr>
            <p:ph type="chart" sz="quarter" idx="29"/>
          </p:nvPr>
        </p:nvSpPr>
        <p:spPr>
          <a:xfrm>
            <a:off x="914400" y="2595687"/>
            <a:ext cx="10363200" cy="4000500"/>
          </a:xfrm>
        </p:spPr>
        <p:txBody>
          <a:bodyPr>
            <a:normAutofit/>
          </a:bodyPr>
          <a:lstStyle/>
          <a:p>
            <a:pPr marL="0" indent="0">
              <a:buNone/>
            </a:pPr>
            <a:r>
              <a:rPr lang="en-US" sz="7200" b="1" dirty="0">
                <a:solidFill>
                  <a:schemeClr val="tx1"/>
                </a:solidFill>
                <a:latin typeface="AkayaKanadaka" panose="02010502080401010103" pitchFamily="2" charset="77"/>
                <a:cs typeface="AkayaKanadaka" panose="02010502080401010103" pitchFamily="2" charset="77"/>
              </a:rPr>
              <a:t>THANK YOU</a:t>
            </a:r>
          </a:p>
        </p:txBody>
      </p:sp>
    </p:spTree>
    <p:extLst>
      <p:ext uri="{BB962C8B-B14F-4D97-AF65-F5344CB8AC3E}">
        <p14:creationId xmlns:p14="http://schemas.microsoft.com/office/powerpoint/2010/main" val="2272587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7D80D-A960-F151-0681-B413986ADD08}"/>
              </a:ext>
            </a:extLst>
          </p:cNvPr>
          <p:cNvSpPr>
            <a:spLocks noGrp="1"/>
          </p:cNvSpPr>
          <p:nvPr>
            <p:ph type="title"/>
          </p:nvPr>
        </p:nvSpPr>
        <p:spPr>
          <a:xfrm>
            <a:off x="1263192" y="286603"/>
            <a:ext cx="9892487" cy="580663"/>
          </a:xfrm>
        </p:spPr>
        <p:txBody>
          <a:bodyPr>
            <a:normAutofit fontScale="90000"/>
          </a:bodyPr>
          <a:lstStyle/>
          <a:p>
            <a:r>
              <a:rPr lang="en-US" sz="4800" dirty="0"/>
              <a:t>                           </a:t>
            </a:r>
            <a:br>
              <a:rPr lang="en-US" sz="4800" dirty="0"/>
            </a:br>
            <a:endParaRPr lang="en-IN" dirty="0"/>
          </a:p>
        </p:txBody>
      </p:sp>
      <p:sp>
        <p:nvSpPr>
          <p:cNvPr id="5" name="TextBox 4">
            <a:extLst>
              <a:ext uri="{FF2B5EF4-FFF2-40B4-BE49-F238E27FC236}">
                <a16:creationId xmlns:a16="http://schemas.microsoft.com/office/drawing/2014/main" id="{BC0E19C4-26C0-3C63-2D06-D43D004A78A7}"/>
              </a:ext>
            </a:extLst>
          </p:cNvPr>
          <p:cNvSpPr txBox="1"/>
          <p:nvPr/>
        </p:nvSpPr>
        <p:spPr>
          <a:xfrm>
            <a:off x="1097280" y="461913"/>
            <a:ext cx="10058399" cy="369332"/>
          </a:xfrm>
          <a:prstGeom prst="rect">
            <a:avLst/>
          </a:prstGeom>
          <a:noFill/>
        </p:spPr>
        <p:txBody>
          <a:bodyPr wrap="square" rtlCol="0">
            <a:spAutoFit/>
          </a:bodyPr>
          <a:lstStyle/>
          <a:p>
            <a:r>
              <a:rPr lang="en-US" sz="1800" dirty="0"/>
              <a:t>                                                                                    </a:t>
            </a:r>
          </a:p>
        </p:txBody>
      </p:sp>
      <p:sp>
        <p:nvSpPr>
          <p:cNvPr id="6" name="Rectangle 5">
            <a:extLst>
              <a:ext uri="{FF2B5EF4-FFF2-40B4-BE49-F238E27FC236}">
                <a16:creationId xmlns:a16="http://schemas.microsoft.com/office/drawing/2014/main" id="{3567670A-A530-B0E4-1969-6F327A77C980}"/>
              </a:ext>
            </a:extLst>
          </p:cNvPr>
          <p:cNvSpPr/>
          <p:nvPr/>
        </p:nvSpPr>
        <p:spPr>
          <a:xfrm>
            <a:off x="6003635" y="2967335"/>
            <a:ext cx="184730" cy="923330"/>
          </a:xfrm>
          <a:prstGeom prst="rect">
            <a:avLst/>
          </a:prstGeom>
          <a:noFill/>
        </p:spPr>
        <p:txBody>
          <a:bodyPr wrap="none" lIns="91440" tIns="45720" rIns="91440" bIns="45720">
            <a:spAutoFit/>
          </a:bodyPr>
          <a:lstStyle/>
          <a:p>
            <a:pPr algn="ctr"/>
            <a:endParaRPr lang="en-IN" sz="54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725268C2-3169-A158-A0C9-707889A7EA2E}"/>
              </a:ext>
            </a:extLst>
          </p:cNvPr>
          <p:cNvSpPr/>
          <p:nvPr/>
        </p:nvSpPr>
        <p:spPr>
          <a:xfrm>
            <a:off x="4002657" y="286603"/>
            <a:ext cx="3707792" cy="584775"/>
          </a:xfrm>
          <a:prstGeom prst="rect">
            <a:avLst/>
          </a:prstGeom>
          <a:noFill/>
        </p:spPr>
        <p:txBody>
          <a:bodyPr wrap="square" lIns="91440" tIns="45720" rIns="91440" bIns="45720">
            <a:spAutoFit/>
          </a:bodyPr>
          <a:lstStyle/>
          <a:p>
            <a:pPr algn="ctr"/>
            <a:r>
              <a:rPr lang="en-US" sz="3200" b="0" cap="none" spc="0" dirty="0">
                <a:ln w="0"/>
                <a:effectLst>
                  <a:outerShdw blurRad="38100" dist="25400" dir="5400000" algn="ctr" rotWithShape="0">
                    <a:srgbClr val="6E747A">
                      <a:alpha val="43000"/>
                    </a:srgbClr>
                  </a:outerShdw>
                </a:effectLst>
              </a:rPr>
              <a:t>CONTENTS</a:t>
            </a:r>
          </a:p>
        </p:txBody>
      </p:sp>
      <p:graphicFrame>
        <p:nvGraphicFramePr>
          <p:cNvPr id="9" name="Table 9">
            <a:extLst>
              <a:ext uri="{FF2B5EF4-FFF2-40B4-BE49-F238E27FC236}">
                <a16:creationId xmlns:a16="http://schemas.microsoft.com/office/drawing/2014/main" id="{A85B6BA5-9574-E697-EF4A-8CB713DE70DE}"/>
              </a:ext>
            </a:extLst>
          </p:cNvPr>
          <p:cNvGraphicFramePr>
            <a:graphicFrameLocks noGrp="1"/>
          </p:cNvGraphicFramePr>
          <p:nvPr>
            <p:extLst>
              <p:ext uri="{D42A27DB-BD31-4B8C-83A1-F6EECF244321}">
                <p14:modId xmlns:p14="http://schemas.microsoft.com/office/powerpoint/2010/main" val="3390788348"/>
              </p:ext>
            </p:extLst>
          </p:nvPr>
        </p:nvGraphicFramePr>
        <p:xfrm>
          <a:off x="845390" y="1447800"/>
          <a:ext cx="9495398" cy="4582064"/>
        </p:xfrm>
        <a:graphic>
          <a:graphicData uri="http://schemas.openxmlformats.org/drawingml/2006/table">
            <a:tbl>
              <a:tblPr firstRow="1" bandRow="1">
                <a:tableStyleId>{5C22544A-7EE6-4342-B048-85BDC9FD1C3A}</a:tableStyleId>
              </a:tblPr>
              <a:tblGrid>
                <a:gridCol w="9495398">
                  <a:extLst>
                    <a:ext uri="{9D8B030D-6E8A-4147-A177-3AD203B41FA5}">
                      <a16:colId xmlns:a16="http://schemas.microsoft.com/office/drawing/2014/main" val="3725940048"/>
                    </a:ext>
                  </a:extLst>
                </a:gridCol>
              </a:tblGrid>
              <a:tr h="572758">
                <a:tc>
                  <a:txBody>
                    <a:bodyPr/>
                    <a:lstStyle/>
                    <a:p>
                      <a:r>
                        <a:rPr lang="en-US" b="0" dirty="0">
                          <a:solidFill>
                            <a:schemeClr val="tx1"/>
                          </a:solidFill>
                        </a:rPr>
                        <a:t>PROJECT DESCRIPTION</a:t>
                      </a:r>
                    </a:p>
                  </a:txBody>
                  <a:tcPr/>
                </a:tc>
                <a:extLst>
                  <a:ext uri="{0D108BD9-81ED-4DB2-BD59-A6C34878D82A}">
                    <a16:rowId xmlns:a16="http://schemas.microsoft.com/office/drawing/2014/main" val="1617611255"/>
                  </a:ext>
                </a:extLst>
              </a:tr>
              <a:tr h="572758">
                <a:tc>
                  <a:txBody>
                    <a:bodyPr/>
                    <a:lstStyle/>
                    <a:p>
                      <a:r>
                        <a:rPr lang="en-US" dirty="0"/>
                        <a:t>DATA DESCRIPTION</a:t>
                      </a:r>
                    </a:p>
                  </a:txBody>
                  <a:tcPr/>
                </a:tc>
                <a:extLst>
                  <a:ext uri="{0D108BD9-81ED-4DB2-BD59-A6C34878D82A}">
                    <a16:rowId xmlns:a16="http://schemas.microsoft.com/office/drawing/2014/main" val="3421380238"/>
                  </a:ext>
                </a:extLst>
              </a:tr>
              <a:tr h="572758">
                <a:tc>
                  <a:txBody>
                    <a:bodyPr/>
                    <a:lstStyle/>
                    <a:p>
                      <a:r>
                        <a:rPr lang="en-US" dirty="0"/>
                        <a:t>LOGICAL DATA MODEL</a:t>
                      </a:r>
                    </a:p>
                  </a:txBody>
                  <a:tcPr/>
                </a:tc>
                <a:extLst>
                  <a:ext uri="{0D108BD9-81ED-4DB2-BD59-A6C34878D82A}">
                    <a16:rowId xmlns:a16="http://schemas.microsoft.com/office/drawing/2014/main" val="154631031"/>
                  </a:ext>
                </a:extLst>
              </a:tr>
              <a:tr h="572758">
                <a:tc>
                  <a:txBody>
                    <a:bodyPr/>
                    <a:lstStyle/>
                    <a:p>
                      <a:r>
                        <a:rPr lang="en-US" dirty="0"/>
                        <a:t>CONCEPTUAL MODEL</a:t>
                      </a:r>
                    </a:p>
                  </a:txBody>
                  <a:tcPr/>
                </a:tc>
                <a:extLst>
                  <a:ext uri="{0D108BD9-81ED-4DB2-BD59-A6C34878D82A}">
                    <a16:rowId xmlns:a16="http://schemas.microsoft.com/office/drawing/2014/main" val="2061813273"/>
                  </a:ext>
                </a:extLst>
              </a:tr>
              <a:tr h="572758">
                <a:tc>
                  <a:txBody>
                    <a:bodyPr/>
                    <a:lstStyle/>
                    <a:p>
                      <a:r>
                        <a:rPr lang="en-US" dirty="0"/>
                        <a:t>PHYSICAL DATA MODEL</a:t>
                      </a:r>
                    </a:p>
                  </a:txBody>
                  <a:tcPr/>
                </a:tc>
                <a:extLst>
                  <a:ext uri="{0D108BD9-81ED-4DB2-BD59-A6C34878D82A}">
                    <a16:rowId xmlns:a16="http://schemas.microsoft.com/office/drawing/2014/main" val="1954903811"/>
                  </a:ext>
                </a:extLst>
              </a:tr>
              <a:tr h="572758">
                <a:tc>
                  <a:txBody>
                    <a:bodyPr/>
                    <a:lstStyle/>
                    <a:p>
                      <a:r>
                        <a:rPr lang="en-US" dirty="0"/>
                        <a:t>DATA LOADING</a:t>
                      </a:r>
                    </a:p>
                  </a:txBody>
                  <a:tcPr/>
                </a:tc>
                <a:extLst>
                  <a:ext uri="{0D108BD9-81ED-4DB2-BD59-A6C34878D82A}">
                    <a16:rowId xmlns:a16="http://schemas.microsoft.com/office/drawing/2014/main" val="1018960557"/>
                  </a:ext>
                </a:extLst>
              </a:tr>
              <a:tr h="572758">
                <a:tc>
                  <a:txBody>
                    <a:bodyPr/>
                    <a:lstStyle/>
                    <a:p>
                      <a:r>
                        <a:rPr lang="en-US" dirty="0"/>
                        <a:t>INSIGHTS</a:t>
                      </a:r>
                    </a:p>
                  </a:txBody>
                  <a:tcPr/>
                </a:tc>
                <a:extLst>
                  <a:ext uri="{0D108BD9-81ED-4DB2-BD59-A6C34878D82A}">
                    <a16:rowId xmlns:a16="http://schemas.microsoft.com/office/drawing/2014/main" val="2453051537"/>
                  </a:ext>
                </a:extLst>
              </a:tr>
              <a:tr h="572758">
                <a:tc>
                  <a:txBody>
                    <a:bodyPr/>
                    <a:lstStyle/>
                    <a:p>
                      <a:r>
                        <a:rPr lang="en-US" dirty="0"/>
                        <a:t>GRAPHS</a:t>
                      </a:r>
                    </a:p>
                  </a:txBody>
                  <a:tcPr/>
                </a:tc>
                <a:extLst>
                  <a:ext uri="{0D108BD9-81ED-4DB2-BD59-A6C34878D82A}">
                    <a16:rowId xmlns:a16="http://schemas.microsoft.com/office/drawing/2014/main" val="2885959221"/>
                  </a:ext>
                </a:extLst>
              </a:tr>
            </a:tbl>
          </a:graphicData>
        </a:graphic>
      </p:graphicFrame>
    </p:spTree>
    <p:extLst>
      <p:ext uri="{BB962C8B-B14F-4D97-AF65-F5344CB8AC3E}">
        <p14:creationId xmlns:p14="http://schemas.microsoft.com/office/powerpoint/2010/main" val="423668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16">
            <a:extLst>
              <a:ext uri="{FF2B5EF4-FFF2-40B4-BE49-F238E27FC236}">
                <a16:creationId xmlns:a16="http://schemas.microsoft.com/office/drawing/2014/main" id="{69AE07EF-AE28-A287-C6C2-5E1AF174B401}"/>
              </a:ext>
            </a:extLst>
          </p:cNvPr>
          <p:cNvGraphicFramePr>
            <a:graphicFrameLocks noGrp="1"/>
          </p:cNvGraphicFramePr>
          <p:nvPr>
            <p:ph sz="quarter" idx="15"/>
            <p:extLst>
              <p:ext uri="{D42A27DB-BD31-4B8C-83A1-F6EECF244321}">
                <p14:modId xmlns:p14="http://schemas.microsoft.com/office/powerpoint/2010/main" val="2106132329"/>
              </p:ext>
            </p:extLst>
          </p:nvPr>
        </p:nvGraphicFramePr>
        <p:xfrm>
          <a:off x="990600" y="1735946"/>
          <a:ext cx="10210800" cy="4335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D64E481A-330B-8708-62F5-5C86B7B5BCE4}"/>
              </a:ext>
            </a:extLst>
          </p:cNvPr>
          <p:cNvSpPr txBox="1"/>
          <p:nvPr/>
        </p:nvSpPr>
        <p:spPr>
          <a:xfrm>
            <a:off x="1469366" y="361398"/>
            <a:ext cx="7996687" cy="984885"/>
          </a:xfrm>
          <a:prstGeom prst="rect">
            <a:avLst/>
          </a:prstGeom>
          <a:noFill/>
        </p:spPr>
        <p:txBody>
          <a:bodyPr wrap="square" rtlCol="0">
            <a:spAutoFit/>
          </a:bodyPr>
          <a:lstStyle/>
          <a:p>
            <a:r>
              <a:rPr lang="en-US" sz="1800" b="0" i="0" baseline="0" dirty="0">
                <a:latin typeface="Times New Roman" panose="02020603050405020304" pitchFamily="18" charset="0"/>
                <a:cs typeface="Times New Roman" panose="02020603050405020304" pitchFamily="18" charset="0"/>
              </a:rPr>
              <a:t>                                             </a:t>
            </a:r>
            <a:endParaRPr lang="en-US" sz="2000" dirty="0"/>
          </a:p>
          <a:p>
            <a:r>
              <a:rPr lang="en-US" sz="2000" b="0" i="0" baseline="0" dirty="0">
                <a:latin typeface="Times New Roman" panose="02020603050405020304" pitchFamily="18" charset="0"/>
                <a:cs typeface="Times New Roman" panose="02020603050405020304" pitchFamily="18" charset="0"/>
              </a:rPr>
              <a:t>                                        </a:t>
            </a:r>
            <a:endParaRPr lang="en-US" sz="2000" b="0" dirty="0">
              <a:latin typeface="Times New Roman" panose="02020603050405020304" pitchFamily="18" charset="0"/>
              <a:cs typeface="Times New Roman" panose="02020603050405020304" pitchFamily="18" charset="0"/>
            </a:endParaRPr>
          </a:p>
          <a:p>
            <a:endParaRPr lang="en-US" dirty="0"/>
          </a:p>
        </p:txBody>
      </p:sp>
      <p:sp>
        <p:nvSpPr>
          <p:cNvPr id="3" name="Rectangle 2">
            <a:extLst>
              <a:ext uri="{FF2B5EF4-FFF2-40B4-BE49-F238E27FC236}">
                <a16:creationId xmlns:a16="http://schemas.microsoft.com/office/drawing/2014/main" id="{6D6DF843-2515-A66C-1921-236F1E8D612B}"/>
              </a:ext>
            </a:extLst>
          </p:cNvPr>
          <p:cNvSpPr/>
          <p:nvPr/>
        </p:nvSpPr>
        <p:spPr>
          <a:xfrm>
            <a:off x="2725947" y="69011"/>
            <a:ext cx="6588241" cy="584775"/>
          </a:xfrm>
          <a:prstGeom prst="rect">
            <a:avLst/>
          </a:prstGeom>
          <a:noFill/>
        </p:spPr>
        <p:txBody>
          <a:bodyPr wrap="square" lIns="91440" tIns="45720" rIns="91440" bIns="45720">
            <a:spAutoFit/>
          </a:bodyPr>
          <a:lstStyle/>
          <a:p>
            <a:pPr algn="ctr"/>
            <a:r>
              <a:rPr lang="en-US" sz="3200" b="0" i="0" cap="none" spc="0" baseline="0" dirty="0">
                <a:ln w="0"/>
                <a:effectLst>
                  <a:outerShdw blurRad="38100" dist="25400" dir="5400000" algn="ctr" rotWithShape="0">
                    <a:srgbClr val="6E747A">
                      <a:alpha val="43000"/>
                    </a:srgbClr>
                  </a:outerShdw>
                </a:effectLst>
                <a:cs typeface="Times New Roman" panose="02020603050405020304" pitchFamily="18" charset="0"/>
              </a:rPr>
              <a:t>Project Overview</a:t>
            </a:r>
            <a:endParaRPr lang="en-US" sz="3200" b="0" cap="none" spc="0" dirty="0">
              <a:ln w="0"/>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53842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914399" y="6413592"/>
            <a:ext cx="10363199" cy="176395"/>
          </a:xfrm>
        </p:spPr>
        <p:txBody>
          <a:bodyPr/>
          <a:lstStyle/>
          <a:p>
            <a:r>
              <a:rPr lang="en-US" sz="1050"/>
              <a:t>Naveen Jindal School of Management (JSOM)                                              </a:t>
            </a:r>
            <a:r>
              <a:rPr lang="en-US"/>
              <a:t>					          </a:t>
            </a:r>
            <a:r>
              <a:rPr lang="en-US" sz="1050"/>
              <a:t>The University of Texas of Dallas</a:t>
            </a:r>
            <a:endParaRPr lang="en-US"/>
          </a:p>
        </p:txBody>
      </p:sp>
      <p:sp>
        <p:nvSpPr>
          <p:cNvPr id="23" name="Text Placeholder 22"/>
          <p:cNvSpPr>
            <a:spLocks noGrp="1"/>
          </p:cNvSpPr>
          <p:nvPr>
            <p:ph type="body" idx="28"/>
          </p:nvPr>
        </p:nvSpPr>
        <p:spPr>
          <a:xfrm>
            <a:off x="914400" y="393786"/>
            <a:ext cx="10363200" cy="451948"/>
          </a:xfrm>
        </p:spPr>
        <p:txBody>
          <a:bodyPr>
            <a:noAutofit/>
          </a:bodyPr>
          <a:lstStyle/>
          <a:p>
            <a:r>
              <a:rPr lang="en-US" sz="3200" dirty="0">
                <a:solidFill>
                  <a:schemeClr val="tx1"/>
                </a:solidFill>
                <a:latin typeface="+mn-lt"/>
              </a:rPr>
              <a:t>CONCEPTUAL DESIGN</a:t>
            </a:r>
          </a:p>
        </p:txBody>
      </p:sp>
      <p:pic>
        <p:nvPicPr>
          <p:cNvPr id="3" name="Picture 2" descr="A diagram of a company&#10;&#10;Description automatically generated">
            <a:extLst>
              <a:ext uri="{FF2B5EF4-FFF2-40B4-BE49-F238E27FC236}">
                <a16:creationId xmlns:a16="http://schemas.microsoft.com/office/drawing/2014/main" id="{0EED10B1-7FBA-94E3-BFAB-8A2C3A2FB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529" y="1022340"/>
            <a:ext cx="7772400" cy="5214645"/>
          </a:xfrm>
          <a:prstGeom prst="rect">
            <a:avLst/>
          </a:prstGeom>
        </p:spPr>
      </p:pic>
    </p:spTree>
    <p:extLst>
      <p:ext uri="{BB962C8B-B14F-4D97-AF65-F5344CB8AC3E}">
        <p14:creationId xmlns:p14="http://schemas.microsoft.com/office/powerpoint/2010/main" val="2587849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idx="28"/>
          </p:nvPr>
        </p:nvSpPr>
        <p:spPr>
          <a:xfrm>
            <a:off x="914399" y="360748"/>
            <a:ext cx="10363200" cy="451948"/>
          </a:xfrm>
        </p:spPr>
        <p:txBody>
          <a:bodyPr>
            <a:noAutofit/>
          </a:bodyPr>
          <a:lstStyle/>
          <a:p>
            <a:r>
              <a:rPr lang="en-US" sz="3200" dirty="0">
                <a:solidFill>
                  <a:schemeClr val="tx1"/>
                </a:solidFill>
                <a:latin typeface="+mn-lt"/>
              </a:rPr>
              <a:t>ER Diagram</a:t>
            </a:r>
          </a:p>
        </p:txBody>
      </p:sp>
      <p:sp>
        <p:nvSpPr>
          <p:cNvPr id="3" name="TextBox 2">
            <a:extLst>
              <a:ext uri="{FF2B5EF4-FFF2-40B4-BE49-F238E27FC236}">
                <a16:creationId xmlns:a16="http://schemas.microsoft.com/office/drawing/2014/main" id="{6FE0A102-BD9F-896E-08F1-2F4B6AC3C404}"/>
              </a:ext>
            </a:extLst>
          </p:cNvPr>
          <p:cNvSpPr txBox="1"/>
          <p:nvPr/>
        </p:nvSpPr>
        <p:spPr>
          <a:xfrm>
            <a:off x="508270" y="3396527"/>
            <a:ext cx="9278668" cy="1461619"/>
          </a:xfrm>
          <a:prstGeom prst="rect">
            <a:avLst/>
          </a:prstGeom>
          <a:noFill/>
        </p:spPr>
        <p:txBody>
          <a:bodyPr wrap="square" lIns="0" tIns="0" rIns="0" bIns="0"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Franklin Gothic Book"/>
                <a:ea typeface="+mn-ea"/>
                <a:cs typeface="+mn-cs"/>
              </a:rPr>
              <a:t> </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2400" b="1" i="0" u="sng"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2400" b="1" i="0" u="sng"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56731446-3902-CBBA-AEF8-DD7B30D6D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4538" y="1159227"/>
            <a:ext cx="7772400" cy="5338025"/>
          </a:xfrm>
          <a:prstGeom prst="rect">
            <a:avLst/>
          </a:prstGeom>
        </p:spPr>
      </p:pic>
    </p:spTree>
    <p:extLst>
      <p:ext uri="{BB962C8B-B14F-4D97-AF65-F5344CB8AC3E}">
        <p14:creationId xmlns:p14="http://schemas.microsoft.com/office/powerpoint/2010/main" val="2154355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914399" y="6413592"/>
            <a:ext cx="10363199" cy="176395"/>
          </a:xfrm>
        </p:spPr>
        <p:txBody>
          <a:bodyPr/>
          <a:lstStyle/>
          <a:p>
            <a:r>
              <a:rPr lang="en-US" sz="1050"/>
              <a:t>Naveen Jindal School of Management (JSOM)                                              </a:t>
            </a:r>
            <a:r>
              <a:rPr lang="en-US"/>
              <a:t>					          </a:t>
            </a:r>
            <a:r>
              <a:rPr lang="en-US" sz="1050"/>
              <a:t>The University of Texas of Dallas</a:t>
            </a:r>
            <a:endParaRPr lang="en-US"/>
          </a:p>
        </p:txBody>
      </p:sp>
      <p:sp>
        <p:nvSpPr>
          <p:cNvPr id="23" name="Text Placeholder 22"/>
          <p:cNvSpPr>
            <a:spLocks noGrp="1"/>
          </p:cNvSpPr>
          <p:nvPr>
            <p:ph type="body" idx="28"/>
          </p:nvPr>
        </p:nvSpPr>
        <p:spPr>
          <a:xfrm>
            <a:off x="914398" y="357968"/>
            <a:ext cx="10363200" cy="451948"/>
          </a:xfrm>
        </p:spPr>
        <p:txBody>
          <a:bodyPr>
            <a:noAutofit/>
          </a:bodyPr>
          <a:lstStyle/>
          <a:p>
            <a:r>
              <a:rPr lang="en-US" sz="3200" dirty="0">
                <a:solidFill>
                  <a:schemeClr val="tx1"/>
                </a:solidFill>
                <a:latin typeface="+mn-lt"/>
              </a:rPr>
              <a:t>PHYSICAL DATA MODEL</a:t>
            </a:r>
          </a:p>
        </p:txBody>
      </p:sp>
      <p:pic>
        <p:nvPicPr>
          <p:cNvPr id="4" name="Picture 3" descr="A screenshot of a computer&#10;&#10;Description automatically generated">
            <a:extLst>
              <a:ext uri="{FF2B5EF4-FFF2-40B4-BE49-F238E27FC236}">
                <a16:creationId xmlns:a16="http://schemas.microsoft.com/office/drawing/2014/main" id="{7EF649A6-F6AD-8216-101E-84D3FC543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1225550"/>
            <a:ext cx="10978788" cy="486435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C67DCA1-B948-D864-D449-AE778FB52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8" y="1892816"/>
            <a:ext cx="5492387" cy="3437876"/>
          </a:xfrm>
          <a:prstGeom prst="rect">
            <a:avLst/>
          </a:prstGeom>
        </p:spPr>
      </p:pic>
    </p:spTree>
    <p:extLst>
      <p:ext uri="{BB962C8B-B14F-4D97-AF65-F5344CB8AC3E}">
        <p14:creationId xmlns:p14="http://schemas.microsoft.com/office/powerpoint/2010/main" val="4204577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3FBB41-BC53-9DEA-BCD6-C71A9E2131C1}"/>
              </a:ext>
            </a:extLst>
          </p:cNvPr>
          <p:cNvSpPr>
            <a:spLocks noGrp="1"/>
          </p:cNvSpPr>
          <p:nvPr>
            <p:ph type="title"/>
          </p:nvPr>
        </p:nvSpPr>
        <p:spPr>
          <a:xfrm>
            <a:off x="914400" y="1040040"/>
            <a:ext cx="10363200" cy="451948"/>
          </a:xfrm>
        </p:spPr>
        <p:txBody>
          <a:bodyPr>
            <a:normAutofit/>
          </a:bodyPr>
          <a:lstStyle/>
          <a:p>
            <a:r>
              <a:rPr lang="en-US" sz="2200" dirty="0">
                <a:effectLst/>
                <a:latin typeface="Calibri" panose="020F0502020204030204" pitchFamily="34" charset="0"/>
                <a:ea typeface="Calibri" panose="020F0502020204030204" pitchFamily="34" charset="0"/>
                <a:cs typeface="Times New Roman" panose="02020603050405020304" pitchFamily="18" charset="0"/>
              </a:rPr>
              <a:t>Top 5 Expensive players for each club </a:t>
            </a:r>
            <a:endParaRPr lang="en-US" sz="2000" b="0" dirty="0"/>
          </a:p>
        </p:txBody>
      </p:sp>
      <p:sp>
        <p:nvSpPr>
          <p:cNvPr id="3" name="TextBox 2">
            <a:extLst>
              <a:ext uri="{FF2B5EF4-FFF2-40B4-BE49-F238E27FC236}">
                <a16:creationId xmlns:a16="http://schemas.microsoft.com/office/drawing/2014/main" id="{6FE0A102-BD9F-896E-08F1-2F4B6AC3C404}"/>
              </a:ext>
            </a:extLst>
          </p:cNvPr>
          <p:cNvSpPr txBox="1"/>
          <p:nvPr/>
        </p:nvSpPr>
        <p:spPr>
          <a:xfrm>
            <a:off x="528638" y="3429000"/>
            <a:ext cx="9278668" cy="718338"/>
          </a:xfrm>
          <a:prstGeom prst="rect">
            <a:avLst/>
          </a:prstGeom>
          <a:noFill/>
        </p:spPr>
        <p:txBody>
          <a:bodyPr wrap="square" lIns="0" tIns="0" rIns="0" bIns="0" rtlCol="0">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Franklin Gothic Book"/>
              <a:ea typeface="+mn-ea"/>
              <a:cs typeface="+mn-cs"/>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2400" b="1" i="0" u="sng"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Placeholder 22">
            <a:extLst>
              <a:ext uri="{FF2B5EF4-FFF2-40B4-BE49-F238E27FC236}">
                <a16:creationId xmlns:a16="http://schemas.microsoft.com/office/drawing/2014/main" id="{B495D5DA-57D9-3141-FB4B-683D014E45AC}"/>
              </a:ext>
            </a:extLst>
          </p:cNvPr>
          <p:cNvSpPr txBox="1">
            <a:spLocks/>
          </p:cNvSpPr>
          <p:nvPr/>
        </p:nvSpPr>
        <p:spPr>
          <a:xfrm>
            <a:off x="428445" y="439969"/>
            <a:ext cx="10363200" cy="451948"/>
          </a:xfrm>
          <a:prstGeom prst="rect">
            <a:avLst/>
          </a:prstGeom>
        </p:spPr>
        <p:txBody>
          <a:bodyPr vert="horz" lIns="0" tIns="0" rIns="0" bIns="0" rtlCol="0" anchor="t">
            <a:noAutofit/>
          </a:bodyPr>
          <a:lstStyle>
            <a:lvl1pPr marL="0" indent="0" algn="ctr" defTabSz="914400" rtl="0" eaLnBrk="1" latinLnBrk="0" hangingPunct="1">
              <a:lnSpc>
                <a:spcPct val="85000"/>
              </a:lnSpc>
              <a:spcBef>
                <a:spcPts val="0"/>
              </a:spcBef>
              <a:spcAft>
                <a:spcPts val="0"/>
              </a:spcAft>
              <a:buFont typeface="Arial" panose="020B0604020202020204" pitchFamily="34" charset="0"/>
              <a:buNone/>
              <a:defRPr sz="1700" b="0" i="0" kern="1200">
                <a:solidFill>
                  <a:schemeClr val="accent1"/>
                </a:solidFill>
                <a:latin typeface="Franklin Gothic Demi Cond" panose="020B0706030402020204" pitchFamily="34" charset="0"/>
                <a:ea typeface="+mn-ea"/>
                <a:cs typeface="+mn-cs"/>
              </a:defRPr>
            </a:lvl1pPr>
            <a:lvl2pPr marL="457200" indent="0" algn="l" defTabSz="914400" rtl="0" eaLnBrk="1" latinLnBrk="0" hangingPunct="1">
              <a:lnSpc>
                <a:spcPct val="100000"/>
              </a:lnSpc>
              <a:spcBef>
                <a:spcPts val="0"/>
              </a:spcBef>
              <a:spcAft>
                <a:spcPts val="600"/>
              </a:spcAft>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00000"/>
              </a:lnSpc>
              <a:spcBef>
                <a:spcPts val="600"/>
              </a:spcBef>
              <a:spcAft>
                <a:spcPts val="600"/>
              </a:spcAft>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00000"/>
              </a:lnSpc>
              <a:spcBef>
                <a:spcPts val="600"/>
              </a:spcBef>
              <a:spcAft>
                <a:spcPts val="0"/>
              </a:spcAft>
              <a:buFont typeface="Arial" panose="020B0604020202020204" pitchFamily="34" charset="0"/>
              <a:buNone/>
              <a:defRPr sz="1600" b="1" kern="1200">
                <a:solidFill>
                  <a:schemeClr val="tx1"/>
                </a:solidFill>
                <a:latin typeface="+mj-lt"/>
                <a:ea typeface="+mn-ea"/>
                <a:cs typeface="+mn-cs"/>
              </a:defRPr>
            </a:lvl6pPr>
            <a:lvl7pPr marL="2743200" indent="0" algn="l" defTabSz="914400" rtl="0" eaLnBrk="1" latinLnBrk="0" hangingPunct="1">
              <a:lnSpc>
                <a:spcPct val="100000"/>
              </a:lnSpc>
              <a:spcBef>
                <a:spcPts val="600"/>
              </a:spcBef>
              <a:spcAft>
                <a:spcPts val="600"/>
              </a:spcAft>
              <a:buFont typeface="Arial" panose="020B0604020202020204" pitchFamily="34" charset="0"/>
              <a:buNone/>
              <a:defRPr sz="1600" b="1" kern="1200">
                <a:solidFill>
                  <a:schemeClr val="tx1"/>
                </a:solidFill>
                <a:latin typeface="+mj-lt"/>
                <a:ea typeface="+mn-ea"/>
                <a:cs typeface="+mn-cs"/>
              </a:defRPr>
            </a:lvl7pPr>
            <a:lvl8pPr marL="3200400" indent="0" algn="l" defTabSz="914400" rtl="0" eaLnBrk="1" latinLnBrk="0" hangingPunct="1">
              <a:lnSpc>
                <a:spcPct val="100000"/>
              </a:lnSpc>
              <a:spcBef>
                <a:spcPts val="600"/>
              </a:spcBef>
              <a:spcAft>
                <a:spcPts val="600"/>
              </a:spcAft>
              <a:buFont typeface="Arial" panose="020B0604020202020204" pitchFamily="34" charset="0"/>
              <a:buNone/>
              <a:defRPr sz="1600" b="1" kern="1200">
                <a:solidFill>
                  <a:schemeClr val="tx1"/>
                </a:solidFill>
                <a:latin typeface="+mj-lt"/>
                <a:ea typeface="+mn-ea"/>
                <a:cs typeface="+mn-cs"/>
              </a:defRPr>
            </a:lvl8pPr>
            <a:lvl9pPr marL="3657600" indent="0" algn="l" defTabSz="914400" rtl="0" eaLnBrk="1" latinLnBrk="0" hangingPunct="1">
              <a:lnSpc>
                <a:spcPct val="100000"/>
              </a:lnSpc>
              <a:spcBef>
                <a:spcPts val="600"/>
              </a:spcBef>
              <a:spcAft>
                <a:spcPts val="600"/>
              </a:spcAft>
              <a:buFont typeface="Arial" panose="020B0604020202020204" pitchFamily="34" charset="0"/>
              <a:buNone/>
              <a:defRPr sz="1600" b="1" kern="1200">
                <a:solidFill>
                  <a:schemeClr val="tx1"/>
                </a:solidFill>
                <a:latin typeface="+mj-lt"/>
                <a:ea typeface="+mn-ea"/>
                <a:cs typeface="+mn-cs"/>
              </a:defRPr>
            </a:lvl9pPr>
          </a:lstStyle>
          <a:p>
            <a:pPr marL="0" marR="0" lvl="0" indent="0" algn="ctr" defTabSz="914400" rtl="0" eaLnBrk="1" fontAlgn="auto" latinLnBrk="0" hangingPunct="1">
              <a:lnSpc>
                <a:spcPct val="85000"/>
              </a:lnSpc>
              <a:spcBef>
                <a:spcPts val="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E87500"/>
                </a:solidFill>
                <a:effectLst/>
                <a:uLnTx/>
                <a:uFillTx/>
                <a:latin typeface="Franklin Gothic Demi Cond" panose="020B0706030402020204" pitchFamily="34" charset="0"/>
                <a:ea typeface="+mn-ea"/>
                <a:cs typeface="+mn-cs"/>
              </a:rPr>
              <a:t> </a:t>
            </a:r>
            <a:r>
              <a:rPr kumimoji="0" lang="en-US" sz="3200" b="0" i="0" u="none" strike="noStrike" kern="1200" cap="none" spc="0" normalizeH="0" baseline="0" noProof="0" dirty="0">
                <a:ln>
                  <a:noFill/>
                </a:ln>
                <a:solidFill>
                  <a:schemeClr val="tx1"/>
                </a:solidFill>
                <a:effectLst/>
                <a:uLnTx/>
                <a:uFillTx/>
                <a:latin typeface="+mn-lt"/>
                <a:ea typeface="+mn-ea"/>
                <a:cs typeface="+mn-cs"/>
              </a:rPr>
              <a:t>INSIGHTS</a:t>
            </a:r>
          </a:p>
        </p:txBody>
      </p:sp>
      <p:pic>
        <p:nvPicPr>
          <p:cNvPr id="4" name="Picture 3">
            <a:extLst>
              <a:ext uri="{FF2B5EF4-FFF2-40B4-BE49-F238E27FC236}">
                <a16:creationId xmlns:a16="http://schemas.microsoft.com/office/drawing/2014/main" id="{4252A602-F9C2-99F9-0888-3CEF600B0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346" y="1491988"/>
            <a:ext cx="7326918" cy="4887775"/>
          </a:xfrm>
          <a:prstGeom prst="rect">
            <a:avLst/>
          </a:prstGeom>
        </p:spPr>
      </p:pic>
    </p:spTree>
    <p:extLst>
      <p:ext uri="{BB962C8B-B14F-4D97-AF65-F5344CB8AC3E}">
        <p14:creationId xmlns:p14="http://schemas.microsoft.com/office/powerpoint/2010/main" val="552712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914400" y="6268720"/>
            <a:ext cx="10363200" cy="327467"/>
          </a:xfrm>
        </p:spPr>
        <p:txBody>
          <a:bodyPr/>
          <a:lstStyle/>
          <a:p>
            <a:r>
              <a:rPr lang="en-US"/>
              <a:t>Naveen Jindal School of Management (JSOM)                                              					          The University of Texas of Dallas</a:t>
            </a:r>
          </a:p>
        </p:txBody>
      </p:sp>
      <p:sp>
        <p:nvSpPr>
          <p:cNvPr id="8" name="Title 7">
            <a:extLst>
              <a:ext uri="{FF2B5EF4-FFF2-40B4-BE49-F238E27FC236}">
                <a16:creationId xmlns:a16="http://schemas.microsoft.com/office/drawing/2014/main" id="{D13FBB41-BC53-9DEA-BCD6-C71A9E2131C1}"/>
              </a:ext>
            </a:extLst>
          </p:cNvPr>
          <p:cNvSpPr>
            <a:spLocks noGrp="1"/>
          </p:cNvSpPr>
          <p:nvPr>
            <p:ph type="title"/>
          </p:nvPr>
        </p:nvSpPr>
        <p:spPr>
          <a:xfrm>
            <a:off x="914400" y="1203960"/>
            <a:ext cx="10363200" cy="475974"/>
          </a:xfrm>
        </p:spPr>
        <p:txBody>
          <a:bodyPr>
            <a:noAutofit/>
          </a:bodyPr>
          <a:lstStyle/>
          <a:p>
            <a:r>
              <a:rPr lang="en-US" sz="2000" dirty="0">
                <a:effectLst/>
                <a:latin typeface="Calibri" panose="020F0502020204030204" pitchFamily="34" charset="0"/>
                <a:ea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Player Performance Relative to Club Average</a:t>
            </a:r>
            <a:br>
              <a:rPr lang="en-US" sz="2000" dirty="0">
                <a:effectLst/>
                <a:latin typeface="Calibri" panose="020F0502020204030204" pitchFamily="34" charset="0"/>
                <a:ea typeface="Calibri" panose="020F0502020204030204" pitchFamily="34" charset="0"/>
                <a:cs typeface="Calibri" panose="020F0502020204030204" pitchFamily="34" charset="0"/>
              </a:rPr>
            </a:br>
            <a:endParaRPr lang="en-US" sz="2000" b="0" dirty="0">
              <a:latin typeface="Calibri" panose="020F0502020204030204" pitchFamily="34" charset="0"/>
              <a:cs typeface="Calibri" panose="020F0502020204030204" pitchFamily="34" charset="0"/>
            </a:endParaRPr>
          </a:p>
        </p:txBody>
      </p:sp>
      <p:sp>
        <p:nvSpPr>
          <p:cNvPr id="23" name="Text Placeholder 22"/>
          <p:cNvSpPr>
            <a:spLocks noGrp="1"/>
          </p:cNvSpPr>
          <p:nvPr>
            <p:ph type="body" idx="28"/>
          </p:nvPr>
        </p:nvSpPr>
        <p:spPr>
          <a:xfrm>
            <a:off x="914400" y="269348"/>
            <a:ext cx="10363200" cy="451948"/>
          </a:xfrm>
        </p:spPr>
        <p:txBody>
          <a:bodyPr>
            <a:noAutofit/>
          </a:bodyPr>
          <a:lstStyle/>
          <a:p>
            <a:r>
              <a:rPr lang="en-US" sz="3200" dirty="0">
                <a:solidFill>
                  <a:schemeClr val="tx1"/>
                </a:solidFill>
                <a:latin typeface="+mn-lt"/>
              </a:rPr>
              <a:t> INSIGHTS</a:t>
            </a:r>
          </a:p>
        </p:txBody>
      </p:sp>
      <p:pic>
        <p:nvPicPr>
          <p:cNvPr id="3" name="Picture 2" descr="A screenshot of a computer&#10;&#10;Description automatically generated">
            <a:extLst>
              <a:ext uri="{FF2B5EF4-FFF2-40B4-BE49-F238E27FC236}">
                <a16:creationId xmlns:a16="http://schemas.microsoft.com/office/drawing/2014/main" id="{61388377-6AE7-1E38-0A9F-8035BEC7D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550" y="1726427"/>
            <a:ext cx="7454900" cy="4495800"/>
          </a:xfrm>
          <a:prstGeom prst="rect">
            <a:avLst/>
          </a:prstGeom>
        </p:spPr>
      </p:pic>
    </p:spTree>
    <p:extLst>
      <p:ext uri="{BB962C8B-B14F-4D97-AF65-F5344CB8AC3E}">
        <p14:creationId xmlns:p14="http://schemas.microsoft.com/office/powerpoint/2010/main" val="530657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914400" y="6268720"/>
            <a:ext cx="10363200" cy="327467"/>
          </a:xfrm>
        </p:spPr>
        <p:txBody>
          <a:bodyPr/>
          <a:lstStyle/>
          <a:p>
            <a:r>
              <a:rPr lang="en-US"/>
              <a:t>Naveen Jindal School of Management (JSOM)                                              					          The University of Texas of Dallas</a:t>
            </a:r>
          </a:p>
        </p:txBody>
      </p:sp>
      <p:sp>
        <p:nvSpPr>
          <p:cNvPr id="8" name="Title 7">
            <a:extLst>
              <a:ext uri="{FF2B5EF4-FFF2-40B4-BE49-F238E27FC236}">
                <a16:creationId xmlns:a16="http://schemas.microsoft.com/office/drawing/2014/main" id="{D13FBB41-BC53-9DEA-BCD6-C71A9E2131C1}"/>
              </a:ext>
            </a:extLst>
          </p:cNvPr>
          <p:cNvSpPr>
            <a:spLocks noGrp="1"/>
          </p:cNvSpPr>
          <p:nvPr>
            <p:ph type="title"/>
          </p:nvPr>
        </p:nvSpPr>
        <p:spPr>
          <a:xfrm>
            <a:off x="914400" y="1203960"/>
            <a:ext cx="10363200" cy="475974"/>
          </a:xfrm>
        </p:spPr>
        <p:txBody>
          <a:bodyPr>
            <a:no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 Top 10  players with respect to the minutes played</a:t>
            </a:r>
            <a:br>
              <a:rPr lang="en-US" sz="2000" dirty="0">
                <a:effectLst/>
                <a:latin typeface="Calibri" panose="020F0502020204030204" pitchFamily="34" charset="0"/>
                <a:ea typeface="Calibri" panose="020F0502020204030204" pitchFamily="34" charset="0"/>
                <a:cs typeface="Times New Roman" panose="02020603050405020304" pitchFamily="18" charset="0"/>
              </a:rPr>
            </a:br>
            <a:endParaRPr lang="en-US" sz="2000" b="0" dirty="0"/>
          </a:p>
        </p:txBody>
      </p:sp>
      <p:sp>
        <p:nvSpPr>
          <p:cNvPr id="23" name="Text Placeholder 22"/>
          <p:cNvSpPr>
            <a:spLocks noGrp="1"/>
          </p:cNvSpPr>
          <p:nvPr>
            <p:ph type="body" idx="28"/>
          </p:nvPr>
        </p:nvSpPr>
        <p:spPr>
          <a:xfrm>
            <a:off x="914400" y="269348"/>
            <a:ext cx="10363200" cy="451948"/>
          </a:xfrm>
        </p:spPr>
        <p:txBody>
          <a:bodyPr>
            <a:noAutofit/>
          </a:bodyPr>
          <a:lstStyle/>
          <a:p>
            <a:r>
              <a:rPr lang="en-US" sz="3200" dirty="0">
                <a:solidFill>
                  <a:schemeClr val="tx1"/>
                </a:solidFill>
                <a:latin typeface="+mn-lt"/>
              </a:rPr>
              <a:t> INSIGHTS</a:t>
            </a:r>
          </a:p>
        </p:txBody>
      </p:sp>
      <p:pic>
        <p:nvPicPr>
          <p:cNvPr id="3" name="Picture 2" descr="A screenshot of a computer&#10;&#10;Description automatically generated">
            <a:extLst>
              <a:ext uri="{FF2B5EF4-FFF2-40B4-BE49-F238E27FC236}">
                <a16:creationId xmlns:a16="http://schemas.microsoft.com/office/drawing/2014/main" id="{CC36ADC1-6DF2-1DD4-A6DB-52238A0C2E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500" y="1715012"/>
            <a:ext cx="4801347" cy="4869938"/>
          </a:xfrm>
          <a:prstGeom prst="rect">
            <a:avLst/>
          </a:prstGeom>
        </p:spPr>
      </p:pic>
    </p:spTree>
    <p:extLst>
      <p:ext uri="{BB962C8B-B14F-4D97-AF65-F5344CB8AC3E}">
        <p14:creationId xmlns:p14="http://schemas.microsoft.com/office/powerpoint/2010/main" val="33804936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{94407812-D8BD-A54C-8013-F84FA82C2785}tf10001062</Template>
  <TotalTime>4963</TotalTime>
  <Words>724</Words>
  <Application>Microsoft Macintosh PowerPoint</Application>
  <PresentationFormat>Widescreen</PresentationFormat>
  <Paragraphs>70</Paragraphs>
  <Slides>18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AkayaKanadaka</vt:lpstr>
      <vt:lpstr>Arial</vt:lpstr>
      <vt:lpstr>Calibri</vt:lpstr>
      <vt:lpstr>Carlito</vt:lpstr>
      <vt:lpstr>Century Gothic</vt:lpstr>
      <vt:lpstr>Franklin Gothic Book</vt:lpstr>
      <vt:lpstr>Franklin Gothic Demi Cond</vt:lpstr>
      <vt:lpstr>Söhne</vt:lpstr>
      <vt:lpstr>Times New Roman</vt:lpstr>
      <vt:lpstr>Wingdings 3</vt:lpstr>
      <vt:lpstr>Ion</vt:lpstr>
      <vt:lpstr>Decoding Football's Winning Formula</vt:lpstr>
      <vt:lpstr>                            </vt:lpstr>
      <vt:lpstr>PowerPoint Presentation</vt:lpstr>
      <vt:lpstr>PowerPoint Presentation</vt:lpstr>
      <vt:lpstr>PowerPoint Presentation</vt:lpstr>
      <vt:lpstr>PowerPoint Presentation</vt:lpstr>
      <vt:lpstr>Top 5 Expensive players for each club </vt:lpstr>
      <vt:lpstr> Player Performance Relative to Club Average </vt:lpstr>
      <vt:lpstr> Top 10  players with respect to the minutes played </vt:lpstr>
      <vt:lpstr>Players with High market value having low win percentage which says, more valuation doesn’t guaranty results  </vt:lpstr>
      <vt:lpstr> Average age among the most successful clubs is 26 while the minimum and max ages are 22 and 29 respectively. These clubs also have relatively high foreign players percentage. </vt:lpstr>
      <vt:lpstr> Players having highest yellow cards also having high market value in EUR</vt:lpstr>
      <vt:lpstr>Which home club has highest attendance along with the calendar year?  </vt:lpstr>
      <vt:lpstr>Identifying managers with highest win % and those who worked for multiple clubs, which can further help while recruiting new managers </vt:lpstr>
      <vt:lpstr>Impact of position on number of goals vs investment required for each position</vt:lpstr>
      <vt:lpstr>The attendance in the month of July is observed to be low.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Analysis</dc:title>
  <dc:creator>BHARADWAJ NARNE</dc:creator>
  <cp:lastModifiedBy>Kota, Gopi Nath</cp:lastModifiedBy>
  <cp:revision>11</cp:revision>
  <dcterms:created xsi:type="dcterms:W3CDTF">2022-12-02T09:11:50Z</dcterms:created>
  <dcterms:modified xsi:type="dcterms:W3CDTF">2023-12-08T19:27:32Z</dcterms:modified>
</cp:coreProperties>
</file>